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309" r:id="rId5"/>
    <p:sldId id="267" r:id="rId6"/>
    <p:sldId id="312" r:id="rId7"/>
    <p:sldId id="281" r:id="rId8"/>
    <p:sldId id="290" r:id="rId9"/>
    <p:sldId id="311" r:id="rId10"/>
    <p:sldId id="263" r:id="rId11"/>
    <p:sldId id="314" r:id="rId12"/>
    <p:sldId id="318" r:id="rId13"/>
    <p:sldId id="291" r:id="rId14"/>
    <p:sldId id="292" r:id="rId15"/>
    <p:sldId id="283" r:id="rId16"/>
    <p:sldId id="287" r:id="rId17"/>
    <p:sldId id="288" r:id="rId18"/>
    <p:sldId id="289" r:id="rId19"/>
    <p:sldId id="319" r:id="rId20"/>
    <p:sldId id="320" r:id="rId21"/>
    <p:sldId id="315" r:id="rId22"/>
    <p:sldId id="316" r:id="rId23"/>
    <p:sldId id="317" r:id="rId24"/>
    <p:sldId id="322" r:id="rId25"/>
    <p:sldId id="279" r:id="rId26"/>
    <p:sldId id="294" r:id="rId27"/>
    <p:sldId id="296" r:id="rId28"/>
    <p:sldId id="297" r:id="rId29"/>
    <p:sldId id="300" r:id="rId30"/>
    <p:sldId id="301" r:id="rId31"/>
    <p:sldId id="302" r:id="rId32"/>
    <p:sldId id="303" r:id="rId33"/>
    <p:sldId id="307" r:id="rId3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 autoAdjust="0"/>
    <p:restoredTop sz="94660"/>
  </p:normalViewPr>
  <p:slideViewPr>
    <p:cSldViewPr>
      <p:cViewPr>
        <p:scale>
          <a:sx n="86" d="100"/>
          <a:sy n="86" d="100"/>
        </p:scale>
        <p:origin x="-1746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2017%20Outlook\Charts%20and%20Tables%20for%20Spreads%201-5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eoff\Desktop\The%20Vault\corn%20sugar%20breakeve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NOV16%20Desktop\ag%20census%20land%20use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MARKET%20UPDATES\MONTHLY%20CHART%20PAC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MARKET%20UPDATES\MONTHLY%20CHART%20PAC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2F0E3372-3A10-34F0-AEF2-EAFFE3499F50.csv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eoff\Desktop\The%20Vault\FOOD%20VS%20FUEL\food%20inflation%20yo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ownloads\MGFUPUS1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RFS%20&amp;%20RINs\RFS2%20schedule_Volume%20and%20RI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RFS%20&amp;%20RINs\RFS2%20schedule_Volume%20and%20RI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Stephens\Stephens%20chart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Stephens\Stephens%20chart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2017%20Outlook\Charts%20and%20Tables%20for%20Spreads%201-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The%20Vault\Stephens\weekly%20impo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'SPREAD 3'!$C$4</c:f>
              <c:strCache>
                <c:ptCount val="1"/>
                <c:pt idx="0">
                  <c:v>Ethanol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'SPREAD 3'!$B$5:$B$21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2016*</c:v>
                </c:pt>
              </c:strCache>
            </c:strRef>
          </c:cat>
          <c:val>
            <c:numRef>
              <c:f>'SPREAD 3'!$C$5:$C$21</c:f>
              <c:numCache>
                <c:formatCode>_("$"* #,##0_);_("$"* \(#,##0\);_("$"* "-"??_);_(@_)</c:formatCode>
                <c:ptCount val="17"/>
                <c:pt idx="0">
                  <c:v>2200.5</c:v>
                </c:pt>
                <c:pt idx="1">
                  <c:v>2619.6</c:v>
                </c:pt>
                <c:pt idx="2">
                  <c:v>2385.6000000000004</c:v>
                </c:pt>
                <c:pt idx="3">
                  <c:v>3793.5000000000005</c:v>
                </c:pt>
                <c:pt idx="4">
                  <c:v>5762.9</c:v>
                </c:pt>
                <c:pt idx="5">
                  <c:v>7029</c:v>
                </c:pt>
                <c:pt idx="6">
                  <c:v>12525.9</c:v>
                </c:pt>
                <c:pt idx="7">
                  <c:v>14526.400000000001</c:v>
                </c:pt>
                <c:pt idx="8">
                  <c:v>22810.45</c:v>
                </c:pt>
                <c:pt idx="9">
                  <c:v>19573.650000000001</c:v>
                </c:pt>
                <c:pt idx="10">
                  <c:v>25669</c:v>
                </c:pt>
                <c:pt idx="11">
                  <c:v>36125.32</c:v>
                </c:pt>
                <c:pt idx="12">
                  <c:v>29740.5</c:v>
                </c:pt>
                <c:pt idx="13">
                  <c:v>31637.34</c:v>
                </c:pt>
                <c:pt idx="14">
                  <c:v>30773</c:v>
                </c:pt>
                <c:pt idx="15">
                  <c:v>23252</c:v>
                </c:pt>
                <c:pt idx="16">
                  <c:v>23333</c:v>
                </c:pt>
              </c:numCache>
            </c:numRef>
          </c:val>
        </c:ser>
        <c:ser>
          <c:idx val="1"/>
          <c:order val="1"/>
          <c:tx>
            <c:strRef>
              <c:f>'SPREAD 3'!$D$4</c:f>
              <c:strCache>
                <c:ptCount val="1"/>
                <c:pt idx="0">
                  <c:v>Co-products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'SPREAD 3'!$B$5:$B$21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2016*</c:v>
                </c:pt>
              </c:strCache>
            </c:strRef>
          </c:cat>
          <c:val>
            <c:numRef>
              <c:f>'SPREAD 3'!$D$5:$D$21</c:f>
              <c:numCache>
                <c:formatCode>_("$"* #,##0_);_("$"* \(#,##0\);_("$"* "-"??_);_(@_)</c:formatCode>
                <c:ptCount val="17"/>
                <c:pt idx="0">
                  <c:v>422.97290241203723</c:v>
                </c:pt>
                <c:pt idx="1">
                  <c:v>452.68535909449014</c:v>
                </c:pt>
                <c:pt idx="2">
                  <c:v>586.26918104420008</c:v>
                </c:pt>
                <c:pt idx="3">
                  <c:v>1018.068758243702</c:v>
                </c:pt>
                <c:pt idx="4">
                  <c:v>832.81440258534315</c:v>
                </c:pt>
                <c:pt idx="5">
                  <c:v>1034.922193144216</c:v>
                </c:pt>
                <c:pt idx="6">
                  <c:v>1655.6401066787839</c:v>
                </c:pt>
                <c:pt idx="7">
                  <c:v>3227.0882173611149</c:v>
                </c:pt>
                <c:pt idx="8">
                  <c:v>3397.3775270516062</c:v>
                </c:pt>
                <c:pt idx="9">
                  <c:v>4024.3580537298285</c:v>
                </c:pt>
                <c:pt idx="10">
                  <c:v>7800.2572850657116</c:v>
                </c:pt>
                <c:pt idx="11">
                  <c:v>8839.3456035913969</c:v>
                </c:pt>
                <c:pt idx="12">
                  <c:v>10072.589763440859</c:v>
                </c:pt>
                <c:pt idx="13">
                  <c:v>10419.210629032257</c:v>
                </c:pt>
                <c:pt idx="14">
                  <c:v>8394</c:v>
                </c:pt>
                <c:pt idx="15">
                  <c:v>7924</c:v>
                </c:pt>
                <c:pt idx="16">
                  <c:v>7429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04686592"/>
        <c:axId val="146953856"/>
      </c:barChart>
      <c:catAx>
        <c:axId val="10468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6953856"/>
        <c:crosses val="autoZero"/>
        <c:auto val="1"/>
        <c:lblAlgn val="ctr"/>
        <c:lblOffset val="100"/>
        <c:noMultiLvlLbl val="0"/>
      </c:catAx>
      <c:valAx>
        <c:axId val="146953856"/>
        <c:scaling>
          <c:orientation val="minMax"/>
          <c:max val="45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Dollars</a:t>
                </a:r>
              </a:p>
            </c:rich>
          </c:tx>
          <c:layout/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0468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Corn vs. Sugar Ethanol Feedstock Cost </a:t>
            </a:r>
            <a:r>
              <a:rPr lang="en-US" dirty="0" smtClean="0"/>
              <a:t>Equivalency </a:t>
            </a:r>
          </a:p>
          <a:p>
            <a:pPr>
              <a:defRPr/>
            </a:pPr>
            <a:r>
              <a:rPr lang="en-US" dirty="0" smtClean="0"/>
              <a:t>(w/o RIN or LCFS credit)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25830562388492"/>
          <c:y val="0.10834201494044014"/>
          <c:w val="0.79811946583600124"/>
          <c:h val="0.686337332833395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Sheet2!$F$12</c:f>
              <c:strCache>
                <c:ptCount val="1"/>
                <c:pt idx="0">
                  <c:v>Sugar Price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Sheet2!$E$13:$E$25</c:f>
              <c:numCache>
                <c:formatCode>_("$"* #,##0.00_);_("$"* \(#,##0.00\);_("$"* "-"??_);_(@_)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Sheet2!$F$13:$F$25</c:f>
              <c:numCache>
                <c:formatCode>_("$"* #,##0.000_);_("$"* \(#,##0.000\);_("$"* "-"??_);_(@_)</c:formatCode>
                <c:ptCount val="13"/>
                <c:pt idx="0">
                  <c:v>4.8000000000000001E-2</c:v>
                </c:pt>
                <c:pt idx="1">
                  <c:v>0.06</c:v>
                </c:pt>
                <c:pt idx="2">
                  <c:v>7.1999999999999995E-2</c:v>
                </c:pt>
                <c:pt idx="3">
                  <c:v>8.4000000000000005E-2</c:v>
                </c:pt>
                <c:pt idx="4">
                  <c:v>9.6000000000000002E-2</c:v>
                </c:pt>
                <c:pt idx="5">
                  <c:v>0.108</c:v>
                </c:pt>
                <c:pt idx="6">
                  <c:v>0.12</c:v>
                </c:pt>
                <c:pt idx="7">
                  <c:v>0.13200000000000001</c:v>
                </c:pt>
                <c:pt idx="8">
                  <c:v>0.14399999999999999</c:v>
                </c:pt>
                <c:pt idx="9">
                  <c:v>0.156</c:v>
                </c:pt>
                <c:pt idx="10">
                  <c:v>0.16800000000000001</c:v>
                </c:pt>
                <c:pt idx="11">
                  <c:v>0.18</c:v>
                </c:pt>
                <c:pt idx="12">
                  <c:v>0.192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953472"/>
        <c:axId val="264894080"/>
      </c:scatterChart>
      <c:valAx>
        <c:axId val="227953472"/>
        <c:scaling>
          <c:orientation val="minMax"/>
          <c:max val="8"/>
          <c:min val="2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Corn Price ($/</a:t>
                </a:r>
                <a:r>
                  <a:rPr lang="en-US" dirty="0"/>
                  <a:t>bu.)</a:t>
                </a:r>
              </a:p>
              <a:p>
                <a:pPr>
                  <a:defRPr/>
                </a:pPr>
                <a:r>
                  <a:rPr lang="en-US" dirty="0"/>
                  <a:t>CBOT</a:t>
                </a:r>
              </a:p>
            </c:rich>
          </c:tx>
          <c:layout>
            <c:manualLayout>
              <c:xMode val="edge"/>
              <c:yMode val="edge"/>
              <c:x val="0.45256177437279793"/>
              <c:y val="0.86279043004239875"/>
            </c:manualLayout>
          </c:layout>
          <c:overlay val="0"/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64894080"/>
        <c:crosses val="autoZero"/>
        <c:crossBetween val="midCat"/>
        <c:majorUnit val="1"/>
      </c:valAx>
      <c:valAx>
        <c:axId val="2648940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Sugar Price </a:t>
                </a:r>
                <a:r>
                  <a:rPr lang="en-US" dirty="0"/>
                  <a:t>($/lb.)</a:t>
                </a:r>
              </a:p>
              <a:p>
                <a:pPr>
                  <a:defRPr/>
                </a:pPr>
                <a:r>
                  <a:rPr lang="en-US" dirty="0"/>
                  <a:t>ICE No. 11</a:t>
                </a:r>
              </a:p>
            </c:rich>
          </c:tx>
          <c:layout>
            <c:manualLayout>
              <c:xMode val="edge"/>
              <c:yMode val="edge"/>
              <c:x val="2.0402202349478676E-2"/>
              <c:y val="0.30295921343165438"/>
            </c:manualLayout>
          </c:layout>
          <c:overlay val="0"/>
        </c:title>
        <c:numFmt formatCode="&quot;$&quot;#,##0.00" sourceLinked="0"/>
        <c:majorTickMark val="out"/>
        <c:minorTickMark val="none"/>
        <c:tickLblPos val="nextTo"/>
        <c:crossAx val="227953472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U.S. Cropland Area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circle"/>
            <c:size val="9"/>
            <c:spPr>
              <a:solidFill>
                <a:schemeClr val="accent1">
                  <a:lumMod val="40000"/>
                  <a:lumOff val="60000"/>
                </a:schemeClr>
              </a:solidFill>
              <a:ln w="25400"/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2.0576128353564636E-3"/>
                  <c:y val="-4.077837734568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Sheet1!$I$9:$I$55</c:f>
              <c:numCache>
                <c:formatCode>General</c:formatCode>
                <c:ptCount val="47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</c:numCache>
            </c:numRef>
          </c:cat>
          <c:val>
            <c:numRef>
              <c:f>Sheet1!$J$9:$J$56</c:f>
              <c:numCache>
                <c:formatCode>General</c:formatCode>
                <c:ptCount val="48"/>
                <c:pt idx="0">
                  <c:v>472.1</c:v>
                </c:pt>
                <c:pt idx="5">
                  <c:v>465.1</c:v>
                </c:pt>
                <c:pt idx="9">
                  <c:v>470.8</c:v>
                </c:pt>
                <c:pt idx="13">
                  <c:v>469.3</c:v>
                </c:pt>
                <c:pt idx="18">
                  <c:v>464</c:v>
                </c:pt>
                <c:pt idx="23">
                  <c:v>460</c:v>
                </c:pt>
                <c:pt idx="28">
                  <c:v>455.1</c:v>
                </c:pt>
                <c:pt idx="33">
                  <c:v>441.6</c:v>
                </c:pt>
                <c:pt idx="38">
                  <c:v>408.1</c:v>
                </c:pt>
                <c:pt idx="43">
                  <c:v>389.7</c:v>
                </c:pt>
                <c:pt idx="44">
                  <c:v>380</c:v>
                </c:pt>
                <c:pt idx="45">
                  <c:v>378</c:v>
                </c:pt>
                <c:pt idx="46">
                  <c:v>379</c:v>
                </c:pt>
                <c:pt idx="47">
                  <c:v>380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26208"/>
        <c:axId val="75194944"/>
      </c:lineChart>
      <c:catAx>
        <c:axId val="1481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75194944"/>
        <c:crosses val="autoZero"/>
        <c:auto val="1"/>
        <c:lblAlgn val="ctr"/>
        <c:lblOffset val="100"/>
        <c:tickLblSkip val="2"/>
        <c:noMultiLvlLbl val="0"/>
      </c:catAx>
      <c:valAx>
        <c:axId val="75194944"/>
        <c:scaling>
          <c:orientation val="minMax"/>
          <c:max val="475"/>
          <c:min val="35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Acres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126208"/>
        <c:crosses val="autoZero"/>
        <c:crossBetween val="between"/>
        <c:majorUnit val="25"/>
      </c:valAx>
    </c:plotArea>
    <c:plotVisOnly val="1"/>
    <c:dispBlanksAs val="span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National Average Corn Yield (1980-2017)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circle"/>
            <c:size val="8"/>
            <c:spPr>
              <a:solidFill>
                <a:schemeClr val="accent1">
                  <a:lumMod val="40000"/>
                  <a:lumOff val="60000"/>
                </a:schemeClr>
              </a:solidFill>
              <a:ln w="22225"/>
            </c:spPr>
          </c:marker>
          <c:dLbls>
            <c:dLbl>
              <c:idx val="0"/>
              <c:layout>
                <c:manualLayout>
                  <c:x val="-6.1111111111111109E-2"/>
                  <c:y val="3.681244782487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0185067526415994E-16"/>
                  <c:y val="3.418298726595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'CORN PRODUCTION'!$A$30:$A$67</c:f>
              <c:strCache>
                <c:ptCount val="38"/>
                <c:pt idx="0">
                  <c:v>80-81 </c:v>
                </c:pt>
                <c:pt idx="1">
                  <c:v>81-82 </c:v>
                </c:pt>
                <c:pt idx="2">
                  <c:v>82-83 </c:v>
                </c:pt>
                <c:pt idx="3">
                  <c:v>83-84 </c:v>
                </c:pt>
                <c:pt idx="4">
                  <c:v>84-85 </c:v>
                </c:pt>
                <c:pt idx="5">
                  <c:v>85-86 </c:v>
                </c:pt>
                <c:pt idx="6">
                  <c:v>86-87 </c:v>
                </c:pt>
                <c:pt idx="7">
                  <c:v>87-88 </c:v>
                </c:pt>
                <c:pt idx="8">
                  <c:v>88-89 </c:v>
                </c:pt>
                <c:pt idx="9">
                  <c:v>89-90 </c:v>
                </c:pt>
                <c:pt idx="10">
                  <c:v>90-91 </c:v>
                </c:pt>
                <c:pt idx="11">
                  <c:v>91-92 </c:v>
                </c:pt>
                <c:pt idx="12">
                  <c:v>92-93 </c:v>
                </c:pt>
                <c:pt idx="13">
                  <c:v>93-94 </c:v>
                </c:pt>
                <c:pt idx="14">
                  <c:v>94-95 </c:v>
                </c:pt>
                <c:pt idx="15">
                  <c:v>95-96 </c:v>
                </c:pt>
                <c:pt idx="16">
                  <c:v>96-97 </c:v>
                </c:pt>
                <c:pt idx="17">
                  <c:v>97-98 </c:v>
                </c:pt>
                <c:pt idx="18">
                  <c:v>98-99 </c:v>
                </c:pt>
                <c:pt idx="19">
                  <c:v>99-00 </c:v>
                </c:pt>
                <c:pt idx="20">
                  <c:v>00-01 </c:v>
                </c:pt>
                <c:pt idx="21">
                  <c:v>01-02</c:v>
                </c:pt>
                <c:pt idx="22">
                  <c:v>02-03</c:v>
                </c:pt>
                <c:pt idx="23">
                  <c:v>03-04</c:v>
                </c:pt>
                <c:pt idx="24">
                  <c:v>04-05</c:v>
                </c:pt>
                <c:pt idx="25">
                  <c:v>05-06</c:v>
                </c:pt>
                <c:pt idx="26">
                  <c:v>06-07</c:v>
                </c:pt>
                <c:pt idx="27">
                  <c:v>07-08</c:v>
                </c:pt>
                <c:pt idx="28">
                  <c:v>08-09</c:v>
                </c:pt>
                <c:pt idx="29">
                  <c:v>09-10</c:v>
                </c:pt>
                <c:pt idx="30">
                  <c:v>10-11</c:v>
                </c:pt>
                <c:pt idx="31">
                  <c:v>11-12</c:v>
                </c:pt>
                <c:pt idx="32">
                  <c:v>12-13</c:v>
                </c:pt>
                <c:pt idx="33">
                  <c:v>13-14</c:v>
                </c:pt>
                <c:pt idx="34">
                  <c:v>14-15</c:v>
                </c:pt>
                <c:pt idx="35">
                  <c:v>15-16</c:v>
                </c:pt>
                <c:pt idx="36">
                  <c:v>16-17</c:v>
                </c:pt>
                <c:pt idx="37">
                  <c:v>17-18(P)</c:v>
                </c:pt>
              </c:strCache>
            </c:strRef>
          </c:cat>
          <c:val>
            <c:numRef>
              <c:f>'CORN PRODUCTION'!$E$30:$E$67</c:f>
              <c:numCache>
                <c:formatCode>0.0</c:formatCode>
                <c:ptCount val="38"/>
                <c:pt idx="0">
                  <c:v>91</c:v>
                </c:pt>
                <c:pt idx="1">
                  <c:v>108.9</c:v>
                </c:pt>
                <c:pt idx="2">
                  <c:v>113.2</c:v>
                </c:pt>
                <c:pt idx="3">
                  <c:v>81.099999999999994</c:v>
                </c:pt>
                <c:pt idx="4">
                  <c:v>106.7</c:v>
                </c:pt>
                <c:pt idx="5">
                  <c:v>118</c:v>
                </c:pt>
                <c:pt idx="6">
                  <c:v>119.4</c:v>
                </c:pt>
                <c:pt idx="7">
                  <c:v>119.8</c:v>
                </c:pt>
                <c:pt idx="8">
                  <c:v>84.6</c:v>
                </c:pt>
                <c:pt idx="9">
                  <c:v>116.3</c:v>
                </c:pt>
                <c:pt idx="10">
                  <c:v>118.5</c:v>
                </c:pt>
                <c:pt idx="11">
                  <c:v>108.6</c:v>
                </c:pt>
                <c:pt idx="12">
                  <c:v>131.5</c:v>
                </c:pt>
                <c:pt idx="13">
                  <c:v>100.7</c:v>
                </c:pt>
                <c:pt idx="14">
                  <c:v>138.6</c:v>
                </c:pt>
                <c:pt idx="15">
                  <c:v>113.5</c:v>
                </c:pt>
                <c:pt idx="16">
                  <c:v>127.1</c:v>
                </c:pt>
                <c:pt idx="17">
                  <c:v>126.7</c:v>
                </c:pt>
                <c:pt idx="18">
                  <c:v>134.4</c:v>
                </c:pt>
                <c:pt idx="19">
                  <c:v>133.80000000000001</c:v>
                </c:pt>
                <c:pt idx="20">
                  <c:v>136.9</c:v>
                </c:pt>
                <c:pt idx="21">
                  <c:v>138.19999999999999</c:v>
                </c:pt>
                <c:pt idx="22">
                  <c:v>129.30000000000001</c:v>
                </c:pt>
                <c:pt idx="23">
                  <c:v>142.19999999999999</c:v>
                </c:pt>
                <c:pt idx="24">
                  <c:v>160.4</c:v>
                </c:pt>
                <c:pt idx="25">
                  <c:v>147.9</c:v>
                </c:pt>
                <c:pt idx="26">
                  <c:v>149.1</c:v>
                </c:pt>
                <c:pt idx="27">
                  <c:v>150.69999999999999</c:v>
                </c:pt>
                <c:pt idx="28">
                  <c:v>153.9</c:v>
                </c:pt>
                <c:pt idx="29">
                  <c:v>164.7</c:v>
                </c:pt>
                <c:pt idx="30">
                  <c:v>152.80000000000001</c:v>
                </c:pt>
                <c:pt idx="31">
                  <c:v>147.19999999999999</c:v>
                </c:pt>
                <c:pt idx="32">
                  <c:v>123.4</c:v>
                </c:pt>
                <c:pt idx="33">
                  <c:v>158.1</c:v>
                </c:pt>
                <c:pt idx="34">
                  <c:v>171</c:v>
                </c:pt>
                <c:pt idx="35">
                  <c:v>168.4</c:v>
                </c:pt>
                <c:pt idx="36">
                  <c:v>174.6</c:v>
                </c:pt>
                <c:pt idx="37">
                  <c:v>169.9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70656"/>
        <c:axId val="75197824"/>
      </c:lineChart>
      <c:catAx>
        <c:axId val="14887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75197824"/>
        <c:crosses val="autoZero"/>
        <c:auto val="1"/>
        <c:lblAlgn val="ctr"/>
        <c:lblOffset val="100"/>
        <c:noMultiLvlLbl val="0"/>
      </c:catAx>
      <c:valAx>
        <c:axId val="75197824"/>
        <c:scaling>
          <c:orientation val="minMax"/>
          <c:max val="200"/>
          <c:min val="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Bushels/Acre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4887065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U.S. Corn Use for Feed and Ethanol</a:t>
            </a:r>
          </a:p>
        </c:rich>
      </c:tx>
      <c:layout>
        <c:manualLayout>
          <c:xMode val="edge"/>
          <c:yMode val="edge"/>
          <c:x val="0.20142496888907316"/>
          <c:y val="2.96937857569976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Corn use for Feed &amp; Residual</c:v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'CORN PRODUCTION'!$A$25:$A$67</c:f>
              <c:strCache>
                <c:ptCount val="43"/>
                <c:pt idx="0">
                  <c:v>75-76 </c:v>
                </c:pt>
                <c:pt idx="1">
                  <c:v>76-77 </c:v>
                </c:pt>
                <c:pt idx="2">
                  <c:v>77-78 </c:v>
                </c:pt>
                <c:pt idx="3">
                  <c:v>78-79 </c:v>
                </c:pt>
                <c:pt idx="4">
                  <c:v>79-80 </c:v>
                </c:pt>
                <c:pt idx="5">
                  <c:v>80-81 </c:v>
                </c:pt>
                <c:pt idx="6">
                  <c:v>81-82 </c:v>
                </c:pt>
                <c:pt idx="7">
                  <c:v>82-83 </c:v>
                </c:pt>
                <c:pt idx="8">
                  <c:v>83-84 </c:v>
                </c:pt>
                <c:pt idx="9">
                  <c:v>84-85 </c:v>
                </c:pt>
                <c:pt idx="10">
                  <c:v>85-86 </c:v>
                </c:pt>
                <c:pt idx="11">
                  <c:v>86-87 </c:v>
                </c:pt>
                <c:pt idx="12">
                  <c:v>87-88 </c:v>
                </c:pt>
                <c:pt idx="13">
                  <c:v>88-89 </c:v>
                </c:pt>
                <c:pt idx="14">
                  <c:v>89-90 </c:v>
                </c:pt>
                <c:pt idx="15">
                  <c:v>90-91 </c:v>
                </c:pt>
                <c:pt idx="16">
                  <c:v>91-92 </c:v>
                </c:pt>
                <c:pt idx="17">
                  <c:v>92-93 </c:v>
                </c:pt>
                <c:pt idx="18">
                  <c:v>93-94 </c:v>
                </c:pt>
                <c:pt idx="19">
                  <c:v>94-95 </c:v>
                </c:pt>
                <c:pt idx="20">
                  <c:v>95-96 </c:v>
                </c:pt>
                <c:pt idx="21">
                  <c:v>96-97 </c:v>
                </c:pt>
                <c:pt idx="22">
                  <c:v>97-98 </c:v>
                </c:pt>
                <c:pt idx="23">
                  <c:v>98-99 </c:v>
                </c:pt>
                <c:pt idx="24">
                  <c:v>99-00 </c:v>
                </c:pt>
                <c:pt idx="25">
                  <c:v>00-01 </c:v>
                </c:pt>
                <c:pt idx="26">
                  <c:v>01-02</c:v>
                </c:pt>
                <c:pt idx="27">
                  <c:v>02-03</c:v>
                </c:pt>
                <c:pt idx="28">
                  <c:v>03-04</c:v>
                </c:pt>
                <c:pt idx="29">
                  <c:v>04-05</c:v>
                </c:pt>
                <c:pt idx="30">
                  <c:v>05-06</c:v>
                </c:pt>
                <c:pt idx="31">
                  <c:v>06-07</c:v>
                </c:pt>
                <c:pt idx="32">
                  <c:v>07-08</c:v>
                </c:pt>
                <c:pt idx="33">
                  <c:v>08-09</c:v>
                </c:pt>
                <c:pt idx="34">
                  <c:v>09-10</c:v>
                </c:pt>
                <c:pt idx="35">
                  <c:v>10-11</c:v>
                </c:pt>
                <c:pt idx="36">
                  <c:v>11-12</c:v>
                </c:pt>
                <c:pt idx="37">
                  <c:v>12-13</c:v>
                </c:pt>
                <c:pt idx="38">
                  <c:v>13-14</c:v>
                </c:pt>
                <c:pt idx="39">
                  <c:v>14-15</c:v>
                </c:pt>
                <c:pt idx="40">
                  <c:v>15-16</c:v>
                </c:pt>
                <c:pt idx="41">
                  <c:v>16-17</c:v>
                </c:pt>
                <c:pt idx="42">
                  <c:v>17-18(P)</c:v>
                </c:pt>
              </c:strCache>
            </c:strRef>
          </c:cat>
          <c:val>
            <c:numRef>
              <c:f>'CORN PRODUCTION'!$J$25:$J$67</c:f>
              <c:numCache>
                <c:formatCode>General</c:formatCode>
                <c:ptCount val="43"/>
                <c:pt idx="0">
                  <c:v>3602</c:v>
                </c:pt>
                <c:pt idx="1">
                  <c:v>3621</c:v>
                </c:pt>
                <c:pt idx="2">
                  <c:v>3750</c:v>
                </c:pt>
                <c:pt idx="3">
                  <c:v>4293</c:v>
                </c:pt>
                <c:pt idx="4">
                  <c:v>4584</c:v>
                </c:pt>
                <c:pt idx="5">
                  <c:v>4253</c:v>
                </c:pt>
                <c:pt idx="6">
                  <c:v>4265</c:v>
                </c:pt>
                <c:pt idx="7">
                  <c:v>4588</c:v>
                </c:pt>
                <c:pt idx="8">
                  <c:v>3896</c:v>
                </c:pt>
                <c:pt idx="9">
                  <c:v>4137</c:v>
                </c:pt>
                <c:pt idx="10">
                  <c:v>4135</c:v>
                </c:pt>
                <c:pt idx="11">
                  <c:v>4676</c:v>
                </c:pt>
                <c:pt idx="12">
                  <c:v>4806</c:v>
                </c:pt>
                <c:pt idx="13">
                  <c:v>3954</c:v>
                </c:pt>
                <c:pt idx="14">
                  <c:v>4401</c:v>
                </c:pt>
                <c:pt idx="15">
                  <c:v>4630</c:v>
                </c:pt>
                <c:pt idx="16">
                  <c:v>4818</c:v>
                </c:pt>
                <c:pt idx="17">
                  <c:v>5265</c:v>
                </c:pt>
                <c:pt idx="18">
                  <c:v>4701</c:v>
                </c:pt>
                <c:pt idx="19">
                  <c:v>5481</c:v>
                </c:pt>
                <c:pt idx="20">
                  <c:v>4712</c:v>
                </c:pt>
                <c:pt idx="21">
                  <c:v>5301</c:v>
                </c:pt>
                <c:pt idx="22">
                  <c:v>5505</c:v>
                </c:pt>
                <c:pt idx="23">
                  <c:v>5494</c:v>
                </c:pt>
                <c:pt idx="24">
                  <c:v>5682</c:v>
                </c:pt>
                <c:pt idx="25">
                  <c:v>5850</c:v>
                </c:pt>
                <c:pt idx="26">
                  <c:v>5891</c:v>
                </c:pt>
                <c:pt idx="27">
                  <c:v>5611</c:v>
                </c:pt>
                <c:pt idx="28">
                  <c:v>5795</c:v>
                </c:pt>
                <c:pt idx="29">
                  <c:v>6138</c:v>
                </c:pt>
                <c:pt idx="30">
                  <c:v>6153</c:v>
                </c:pt>
                <c:pt idx="31">
                  <c:v>5599</c:v>
                </c:pt>
                <c:pt idx="32">
                  <c:v>5946</c:v>
                </c:pt>
                <c:pt idx="33">
                  <c:v>5179</c:v>
                </c:pt>
                <c:pt idx="34">
                  <c:v>5238</c:v>
                </c:pt>
                <c:pt idx="35">
                  <c:v>4795</c:v>
                </c:pt>
                <c:pt idx="36">
                  <c:v>4557</c:v>
                </c:pt>
                <c:pt idx="37">
                  <c:v>4325</c:v>
                </c:pt>
                <c:pt idx="38">
                  <c:v>5036</c:v>
                </c:pt>
                <c:pt idx="39">
                  <c:v>5316</c:v>
                </c:pt>
                <c:pt idx="40">
                  <c:v>5113</c:v>
                </c:pt>
                <c:pt idx="41">
                  <c:v>5425</c:v>
                </c:pt>
                <c:pt idx="42">
                  <c:v>5450</c:v>
                </c:pt>
              </c:numCache>
            </c:numRef>
          </c:val>
        </c:ser>
        <c:ser>
          <c:idx val="1"/>
          <c:order val="1"/>
          <c:tx>
            <c:v>Corn Use for Feed Co-products (DDGS)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'CORN PRODUCTION'!$A$25:$A$67</c:f>
              <c:strCache>
                <c:ptCount val="43"/>
                <c:pt idx="0">
                  <c:v>75-76 </c:v>
                </c:pt>
                <c:pt idx="1">
                  <c:v>76-77 </c:v>
                </c:pt>
                <c:pt idx="2">
                  <c:v>77-78 </c:v>
                </c:pt>
                <c:pt idx="3">
                  <c:v>78-79 </c:v>
                </c:pt>
                <c:pt idx="4">
                  <c:v>79-80 </c:v>
                </c:pt>
                <c:pt idx="5">
                  <c:v>80-81 </c:v>
                </c:pt>
                <c:pt idx="6">
                  <c:v>81-82 </c:v>
                </c:pt>
                <c:pt idx="7">
                  <c:v>82-83 </c:v>
                </c:pt>
                <c:pt idx="8">
                  <c:v>83-84 </c:v>
                </c:pt>
                <c:pt idx="9">
                  <c:v>84-85 </c:v>
                </c:pt>
                <c:pt idx="10">
                  <c:v>85-86 </c:v>
                </c:pt>
                <c:pt idx="11">
                  <c:v>86-87 </c:v>
                </c:pt>
                <c:pt idx="12">
                  <c:v>87-88 </c:v>
                </c:pt>
                <c:pt idx="13">
                  <c:v>88-89 </c:v>
                </c:pt>
                <c:pt idx="14">
                  <c:v>89-90 </c:v>
                </c:pt>
                <c:pt idx="15">
                  <c:v>90-91 </c:v>
                </c:pt>
                <c:pt idx="16">
                  <c:v>91-92 </c:v>
                </c:pt>
                <c:pt idx="17">
                  <c:v>92-93 </c:v>
                </c:pt>
                <c:pt idx="18">
                  <c:v>93-94 </c:v>
                </c:pt>
                <c:pt idx="19">
                  <c:v>94-95 </c:v>
                </c:pt>
                <c:pt idx="20">
                  <c:v>95-96 </c:v>
                </c:pt>
                <c:pt idx="21">
                  <c:v>96-97 </c:v>
                </c:pt>
                <c:pt idx="22">
                  <c:v>97-98 </c:v>
                </c:pt>
                <c:pt idx="23">
                  <c:v>98-99 </c:v>
                </c:pt>
                <c:pt idx="24">
                  <c:v>99-00 </c:v>
                </c:pt>
                <c:pt idx="25">
                  <c:v>00-01 </c:v>
                </c:pt>
                <c:pt idx="26">
                  <c:v>01-02</c:v>
                </c:pt>
                <c:pt idx="27">
                  <c:v>02-03</c:v>
                </c:pt>
                <c:pt idx="28">
                  <c:v>03-04</c:v>
                </c:pt>
                <c:pt idx="29">
                  <c:v>04-05</c:v>
                </c:pt>
                <c:pt idx="30">
                  <c:v>05-06</c:v>
                </c:pt>
                <c:pt idx="31">
                  <c:v>06-07</c:v>
                </c:pt>
                <c:pt idx="32">
                  <c:v>07-08</c:v>
                </c:pt>
                <c:pt idx="33">
                  <c:v>08-09</c:v>
                </c:pt>
                <c:pt idx="34">
                  <c:v>09-10</c:v>
                </c:pt>
                <c:pt idx="35">
                  <c:v>10-11</c:v>
                </c:pt>
                <c:pt idx="36">
                  <c:v>11-12</c:v>
                </c:pt>
                <c:pt idx="37">
                  <c:v>12-13</c:v>
                </c:pt>
                <c:pt idx="38">
                  <c:v>13-14</c:v>
                </c:pt>
                <c:pt idx="39">
                  <c:v>14-15</c:v>
                </c:pt>
                <c:pt idx="40">
                  <c:v>15-16</c:v>
                </c:pt>
                <c:pt idx="41">
                  <c:v>16-17</c:v>
                </c:pt>
                <c:pt idx="42">
                  <c:v>17-18(P)</c:v>
                </c:pt>
              </c:strCache>
            </c:strRef>
          </c:cat>
          <c:val>
            <c:numRef>
              <c:f>'CORN PRODUCTION'!$O$25:$O$67</c:f>
              <c:numCache>
                <c:formatCode>0.0</c:formatCode>
                <c:ptCount val="43"/>
                <c:pt idx="0">
                  <c:v>1.5625</c:v>
                </c:pt>
                <c:pt idx="1">
                  <c:v>1.5625</c:v>
                </c:pt>
                <c:pt idx="2">
                  <c:v>3.125</c:v>
                </c:pt>
                <c:pt idx="3">
                  <c:v>7.8125</c:v>
                </c:pt>
                <c:pt idx="4">
                  <c:v>14.0625</c:v>
                </c:pt>
                <c:pt idx="5">
                  <c:v>21.875</c:v>
                </c:pt>
                <c:pt idx="6">
                  <c:v>26.875</c:v>
                </c:pt>
                <c:pt idx="7">
                  <c:v>43.75</c:v>
                </c:pt>
                <c:pt idx="8">
                  <c:v>46.875</c:v>
                </c:pt>
                <c:pt idx="9">
                  <c:v>53.75</c:v>
                </c:pt>
                <c:pt idx="10">
                  <c:v>76.25</c:v>
                </c:pt>
                <c:pt idx="11">
                  <c:v>88.75</c:v>
                </c:pt>
                <c:pt idx="12">
                  <c:v>103.75</c:v>
                </c:pt>
                <c:pt idx="13">
                  <c:v>105.625</c:v>
                </c:pt>
                <c:pt idx="14">
                  <c:v>108.75</c:v>
                </c:pt>
                <c:pt idx="15">
                  <c:v>114.0625</c:v>
                </c:pt>
                <c:pt idx="16">
                  <c:v>128.125</c:v>
                </c:pt>
                <c:pt idx="17">
                  <c:v>133.125</c:v>
                </c:pt>
                <c:pt idx="18">
                  <c:v>143.125</c:v>
                </c:pt>
                <c:pt idx="19">
                  <c:v>166.5625</c:v>
                </c:pt>
                <c:pt idx="20">
                  <c:v>123.75</c:v>
                </c:pt>
                <c:pt idx="21">
                  <c:v>139.6875</c:v>
                </c:pt>
                <c:pt idx="22">
                  <c:v>158.75</c:v>
                </c:pt>
                <c:pt idx="23">
                  <c:v>172.8125</c:v>
                </c:pt>
                <c:pt idx="24">
                  <c:v>185.9375</c:v>
                </c:pt>
                <c:pt idx="25">
                  <c:v>205.3125</c:v>
                </c:pt>
                <c:pt idx="26">
                  <c:v>232.1875</c:v>
                </c:pt>
                <c:pt idx="27">
                  <c:v>315.625</c:v>
                </c:pt>
                <c:pt idx="28">
                  <c:v>371.875</c:v>
                </c:pt>
                <c:pt idx="29">
                  <c:v>421.25</c:v>
                </c:pt>
                <c:pt idx="30">
                  <c:v>515</c:v>
                </c:pt>
                <c:pt idx="31">
                  <c:v>665.3125</c:v>
                </c:pt>
                <c:pt idx="32">
                  <c:v>937.8125</c:v>
                </c:pt>
                <c:pt idx="33">
                  <c:v>1160.3125</c:v>
                </c:pt>
                <c:pt idx="34">
                  <c:v>1404.0625</c:v>
                </c:pt>
                <c:pt idx="35">
                  <c:v>1523.625</c:v>
                </c:pt>
                <c:pt idx="36">
                  <c:v>1517.8571428571429</c:v>
                </c:pt>
                <c:pt idx="37">
                  <c:v>1411</c:v>
                </c:pt>
                <c:pt idx="38">
                  <c:v>1558.5357142857142</c:v>
                </c:pt>
                <c:pt idx="39">
                  <c:v>1578.5714285714287</c:v>
                </c:pt>
                <c:pt idx="40">
                  <c:v>1585.8571428571429</c:v>
                </c:pt>
                <c:pt idx="41">
                  <c:v>1654.4642857142858</c:v>
                </c:pt>
                <c:pt idx="42">
                  <c:v>1669.6428571428571</c:v>
                </c:pt>
              </c:numCache>
            </c:numRef>
          </c:val>
        </c:ser>
        <c:ser>
          <c:idx val="2"/>
          <c:order val="2"/>
          <c:tx>
            <c:v>Corn use for Ethanol (Net DDGS)</c:v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'CORN PRODUCTION'!$A$25:$A$67</c:f>
              <c:strCache>
                <c:ptCount val="43"/>
                <c:pt idx="0">
                  <c:v>75-76 </c:v>
                </c:pt>
                <c:pt idx="1">
                  <c:v>76-77 </c:v>
                </c:pt>
                <c:pt idx="2">
                  <c:v>77-78 </c:v>
                </c:pt>
                <c:pt idx="3">
                  <c:v>78-79 </c:v>
                </c:pt>
                <c:pt idx="4">
                  <c:v>79-80 </c:v>
                </c:pt>
                <c:pt idx="5">
                  <c:v>80-81 </c:v>
                </c:pt>
                <c:pt idx="6">
                  <c:v>81-82 </c:v>
                </c:pt>
                <c:pt idx="7">
                  <c:v>82-83 </c:v>
                </c:pt>
                <c:pt idx="8">
                  <c:v>83-84 </c:v>
                </c:pt>
                <c:pt idx="9">
                  <c:v>84-85 </c:v>
                </c:pt>
                <c:pt idx="10">
                  <c:v>85-86 </c:v>
                </c:pt>
                <c:pt idx="11">
                  <c:v>86-87 </c:v>
                </c:pt>
                <c:pt idx="12">
                  <c:v>87-88 </c:v>
                </c:pt>
                <c:pt idx="13">
                  <c:v>88-89 </c:v>
                </c:pt>
                <c:pt idx="14">
                  <c:v>89-90 </c:v>
                </c:pt>
                <c:pt idx="15">
                  <c:v>90-91 </c:v>
                </c:pt>
                <c:pt idx="16">
                  <c:v>91-92 </c:v>
                </c:pt>
                <c:pt idx="17">
                  <c:v>92-93 </c:v>
                </c:pt>
                <c:pt idx="18">
                  <c:v>93-94 </c:v>
                </c:pt>
                <c:pt idx="19">
                  <c:v>94-95 </c:v>
                </c:pt>
                <c:pt idx="20">
                  <c:v>95-96 </c:v>
                </c:pt>
                <c:pt idx="21">
                  <c:v>96-97 </c:v>
                </c:pt>
                <c:pt idx="22">
                  <c:v>97-98 </c:v>
                </c:pt>
                <c:pt idx="23">
                  <c:v>98-99 </c:v>
                </c:pt>
                <c:pt idx="24">
                  <c:v>99-00 </c:v>
                </c:pt>
                <c:pt idx="25">
                  <c:v>00-01 </c:v>
                </c:pt>
                <c:pt idx="26">
                  <c:v>01-02</c:v>
                </c:pt>
                <c:pt idx="27">
                  <c:v>02-03</c:v>
                </c:pt>
                <c:pt idx="28">
                  <c:v>03-04</c:v>
                </c:pt>
                <c:pt idx="29">
                  <c:v>04-05</c:v>
                </c:pt>
                <c:pt idx="30">
                  <c:v>05-06</c:v>
                </c:pt>
                <c:pt idx="31">
                  <c:v>06-07</c:v>
                </c:pt>
                <c:pt idx="32">
                  <c:v>07-08</c:v>
                </c:pt>
                <c:pt idx="33">
                  <c:v>08-09</c:v>
                </c:pt>
                <c:pt idx="34">
                  <c:v>09-10</c:v>
                </c:pt>
                <c:pt idx="35">
                  <c:v>10-11</c:v>
                </c:pt>
                <c:pt idx="36">
                  <c:v>11-12</c:v>
                </c:pt>
                <c:pt idx="37">
                  <c:v>12-13</c:v>
                </c:pt>
                <c:pt idx="38">
                  <c:v>13-14</c:v>
                </c:pt>
                <c:pt idx="39">
                  <c:v>14-15</c:v>
                </c:pt>
                <c:pt idx="40">
                  <c:v>15-16</c:v>
                </c:pt>
                <c:pt idx="41">
                  <c:v>16-17</c:v>
                </c:pt>
                <c:pt idx="42">
                  <c:v>17-18(P)</c:v>
                </c:pt>
              </c:strCache>
            </c:strRef>
          </c:cat>
          <c:val>
            <c:numRef>
              <c:f>'CORN PRODUCTION'!$P$25:$P$67</c:f>
              <c:numCache>
                <c:formatCode>0.0</c:formatCode>
                <c:ptCount val="43"/>
                <c:pt idx="0">
                  <c:v>3.4375</c:v>
                </c:pt>
                <c:pt idx="1">
                  <c:v>3.4375</c:v>
                </c:pt>
                <c:pt idx="2">
                  <c:v>6.875</c:v>
                </c:pt>
                <c:pt idx="3">
                  <c:v>17.1875</c:v>
                </c:pt>
                <c:pt idx="4">
                  <c:v>30.9375</c:v>
                </c:pt>
                <c:pt idx="5">
                  <c:v>48.125</c:v>
                </c:pt>
                <c:pt idx="6">
                  <c:v>59.125</c:v>
                </c:pt>
                <c:pt idx="7">
                  <c:v>96.25</c:v>
                </c:pt>
                <c:pt idx="8">
                  <c:v>103.125</c:v>
                </c:pt>
                <c:pt idx="9">
                  <c:v>118.25</c:v>
                </c:pt>
                <c:pt idx="10">
                  <c:v>167.75</c:v>
                </c:pt>
                <c:pt idx="11">
                  <c:v>195.25</c:v>
                </c:pt>
                <c:pt idx="12">
                  <c:v>228.25</c:v>
                </c:pt>
                <c:pt idx="13">
                  <c:v>232.375</c:v>
                </c:pt>
                <c:pt idx="14">
                  <c:v>239.25</c:v>
                </c:pt>
                <c:pt idx="15">
                  <c:v>250.9375</c:v>
                </c:pt>
                <c:pt idx="16">
                  <c:v>281.875</c:v>
                </c:pt>
                <c:pt idx="17">
                  <c:v>292.875</c:v>
                </c:pt>
                <c:pt idx="18">
                  <c:v>314.875</c:v>
                </c:pt>
                <c:pt idx="19">
                  <c:v>366.4375</c:v>
                </c:pt>
                <c:pt idx="20">
                  <c:v>272.25</c:v>
                </c:pt>
                <c:pt idx="21">
                  <c:v>307.3125</c:v>
                </c:pt>
                <c:pt idx="22">
                  <c:v>349.25</c:v>
                </c:pt>
                <c:pt idx="23">
                  <c:v>380.1875</c:v>
                </c:pt>
                <c:pt idx="24">
                  <c:v>409.0625</c:v>
                </c:pt>
                <c:pt idx="25">
                  <c:v>451.6875</c:v>
                </c:pt>
                <c:pt idx="26">
                  <c:v>510.8125</c:v>
                </c:pt>
                <c:pt idx="27">
                  <c:v>694.375</c:v>
                </c:pt>
                <c:pt idx="28">
                  <c:v>818.125</c:v>
                </c:pt>
                <c:pt idx="29">
                  <c:v>926.75</c:v>
                </c:pt>
                <c:pt idx="30">
                  <c:v>1133</c:v>
                </c:pt>
                <c:pt idx="31">
                  <c:v>1463.6875</c:v>
                </c:pt>
                <c:pt idx="32">
                  <c:v>2063.1875</c:v>
                </c:pt>
                <c:pt idx="33">
                  <c:v>2552.6875</c:v>
                </c:pt>
                <c:pt idx="34">
                  <c:v>3088.9375</c:v>
                </c:pt>
                <c:pt idx="35">
                  <c:v>3495.375</c:v>
                </c:pt>
                <c:pt idx="36">
                  <c:v>3482.1428571428569</c:v>
                </c:pt>
                <c:pt idx="37">
                  <c:v>3237</c:v>
                </c:pt>
                <c:pt idx="38">
                  <c:v>3575.4642857142858</c:v>
                </c:pt>
                <c:pt idx="39">
                  <c:v>3621.4285714285716</c:v>
                </c:pt>
                <c:pt idx="40">
                  <c:v>3638.1428571428569</c:v>
                </c:pt>
                <c:pt idx="41">
                  <c:v>3795.5357142857142</c:v>
                </c:pt>
                <c:pt idx="42">
                  <c:v>3830.3571428571431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8602880"/>
        <c:axId val="75199552"/>
      </c:barChart>
      <c:catAx>
        <c:axId val="14860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75199552"/>
        <c:crosses val="autoZero"/>
        <c:auto val="1"/>
        <c:lblAlgn val="ctr"/>
        <c:lblOffset val="100"/>
        <c:noMultiLvlLbl val="0"/>
      </c:catAx>
      <c:valAx>
        <c:axId val="75199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Bushels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86028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U.S. Red Meat and Poultry Production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'2F0E3372-3A10-34F0-AEF2-EAFFE34'!$J$34:$J$40</c:f>
              <c:numCache>
                <c:formatCode>General</c:formatCod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'2F0E3372-3A10-34F0-AEF2-EAFFE34'!$K$34:$K$40</c:f>
              <c:numCache>
                <c:formatCode>General</c:formatCode>
                <c:ptCount val="7"/>
                <c:pt idx="0">
                  <c:v>86.7</c:v>
                </c:pt>
                <c:pt idx="1">
                  <c:v>91</c:v>
                </c:pt>
                <c:pt idx="2">
                  <c:v>90.6</c:v>
                </c:pt>
                <c:pt idx="3">
                  <c:v>92.4</c:v>
                </c:pt>
                <c:pt idx="4">
                  <c:v>92.9</c:v>
                </c:pt>
                <c:pt idx="5">
                  <c:v>94.6</c:v>
                </c:pt>
                <c:pt idx="6">
                  <c:v>100.7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48603392"/>
        <c:axId val="75201280"/>
      </c:barChart>
      <c:catAx>
        <c:axId val="1486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201280"/>
        <c:crosses val="autoZero"/>
        <c:auto val="1"/>
        <c:lblAlgn val="ctr"/>
        <c:lblOffset val="100"/>
        <c:noMultiLvlLbl val="0"/>
      </c:catAx>
      <c:valAx>
        <c:axId val="75201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Pounds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86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U.S. Food </a:t>
            </a:r>
            <a:r>
              <a:rPr lang="en-US" dirty="0" smtClean="0"/>
              <a:t>Inflation (Year-over-Year </a:t>
            </a:r>
            <a:r>
              <a:rPr lang="en-US" dirty="0"/>
              <a:t>% Change)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647877322251953E-2"/>
          <c:y val="8.8410310651467081E-2"/>
          <c:w val="0.92823714874086338"/>
          <c:h val="0.70772515375876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All Food CPI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Sheet1!$A$2:$A$48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Sheet1!$C$2:$C$48</c:f>
              <c:numCache>
                <c:formatCode>0.00%</c:formatCode>
                <c:ptCount val="47"/>
                <c:pt idx="0">
                  <c:v>5.1999999999999998E-2</c:v>
                </c:pt>
                <c:pt idx="1">
                  <c:v>3.2000000000000001E-2</c:v>
                </c:pt>
                <c:pt idx="2">
                  <c:v>4.1000000000000002E-2</c:v>
                </c:pt>
                <c:pt idx="3">
                  <c:v>0.13200000000000001</c:v>
                </c:pt>
                <c:pt idx="4">
                  <c:v>0.13700000000000001</c:v>
                </c:pt>
                <c:pt idx="5">
                  <c:v>8.5000000000000006E-2</c:v>
                </c:pt>
                <c:pt idx="6">
                  <c:v>3.2000000000000001E-2</c:v>
                </c:pt>
                <c:pt idx="7">
                  <c:v>0.06</c:v>
                </c:pt>
                <c:pt idx="8">
                  <c:v>9.7000000000000003E-2</c:v>
                </c:pt>
                <c:pt idx="9">
                  <c:v>0.107</c:v>
                </c:pt>
                <c:pt idx="10">
                  <c:v>8.5000000000000006E-2</c:v>
                </c:pt>
                <c:pt idx="11">
                  <c:v>7.8E-2</c:v>
                </c:pt>
                <c:pt idx="12">
                  <c:v>4.1000000000000002E-2</c:v>
                </c:pt>
                <c:pt idx="13">
                  <c:v>2.3E-2</c:v>
                </c:pt>
                <c:pt idx="14">
                  <c:v>3.6999999999999998E-2</c:v>
                </c:pt>
                <c:pt idx="15">
                  <c:v>2.3E-2</c:v>
                </c:pt>
                <c:pt idx="16">
                  <c:v>3.3000000000000002E-2</c:v>
                </c:pt>
                <c:pt idx="17">
                  <c:v>0.04</c:v>
                </c:pt>
                <c:pt idx="18">
                  <c:v>4.1000000000000002E-2</c:v>
                </c:pt>
                <c:pt idx="19">
                  <c:v>5.7000000000000002E-2</c:v>
                </c:pt>
                <c:pt idx="20">
                  <c:v>5.8000000000000003E-2</c:v>
                </c:pt>
                <c:pt idx="21">
                  <c:v>3.5999999999999997E-2</c:v>
                </c:pt>
                <c:pt idx="22">
                  <c:v>1.4E-2</c:v>
                </c:pt>
                <c:pt idx="23">
                  <c:v>2.1000000000000001E-2</c:v>
                </c:pt>
                <c:pt idx="24">
                  <c:v>2.3E-2</c:v>
                </c:pt>
                <c:pt idx="25">
                  <c:v>2.8000000000000001E-2</c:v>
                </c:pt>
                <c:pt idx="26">
                  <c:v>3.2000000000000001E-2</c:v>
                </c:pt>
                <c:pt idx="27">
                  <c:v>2.5999999999999999E-2</c:v>
                </c:pt>
                <c:pt idx="28">
                  <c:v>2.1999999999999999E-2</c:v>
                </c:pt>
                <c:pt idx="29">
                  <c:v>2.1999999999999999E-2</c:v>
                </c:pt>
                <c:pt idx="30">
                  <c:v>2.3E-2</c:v>
                </c:pt>
                <c:pt idx="31">
                  <c:v>3.1E-2</c:v>
                </c:pt>
                <c:pt idx="32">
                  <c:v>1.7999999999999999E-2</c:v>
                </c:pt>
                <c:pt idx="33">
                  <c:v>2.1000000000000001E-2</c:v>
                </c:pt>
                <c:pt idx="34">
                  <c:v>3.4000000000000002E-2</c:v>
                </c:pt>
                <c:pt idx="35">
                  <c:v>2.5000000000000001E-2</c:v>
                </c:pt>
                <c:pt idx="36">
                  <c:v>2.4E-2</c:v>
                </c:pt>
                <c:pt idx="37">
                  <c:v>3.9E-2</c:v>
                </c:pt>
                <c:pt idx="38">
                  <c:v>5.5E-2</c:v>
                </c:pt>
                <c:pt idx="39">
                  <c:v>1.8000000000000002E-2</c:v>
                </c:pt>
                <c:pt idx="40">
                  <c:v>8.0000000000000002E-3</c:v>
                </c:pt>
                <c:pt idx="41">
                  <c:v>3.6999999999999998E-2</c:v>
                </c:pt>
                <c:pt idx="42">
                  <c:v>2.5999999999999999E-2</c:v>
                </c:pt>
                <c:pt idx="43">
                  <c:v>1.4E-2</c:v>
                </c:pt>
                <c:pt idx="44">
                  <c:v>2.4E-2</c:v>
                </c:pt>
                <c:pt idx="45">
                  <c:v>1.9E-2</c:v>
                </c:pt>
                <c:pt idx="46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8178432"/>
        <c:axId val="107582528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Decade Average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Sheet1!$D$2:$D$43</c:f>
              <c:numCache>
                <c:formatCode>0.00%</c:formatCode>
                <c:ptCount val="42"/>
                <c:pt idx="0">
                  <c:v>7.7499999999999999E-2</c:v>
                </c:pt>
                <c:pt idx="1">
                  <c:v>7.7499999999999999E-2</c:v>
                </c:pt>
                <c:pt idx="2">
                  <c:v>7.7499999999999999E-2</c:v>
                </c:pt>
                <c:pt idx="3">
                  <c:v>7.7499999999999999E-2</c:v>
                </c:pt>
                <c:pt idx="4">
                  <c:v>7.7499999999999999E-2</c:v>
                </c:pt>
                <c:pt idx="5">
                  <c:v>7.7499999999999999E-2</c:v>
                </c:pt>
                <c:pt idx="6">
                  <c:v>7.7499999999999999E-2</c:v>
                </c:pt>
                <c:pt idx="7">
                  <c:v>7.7499999999999999E-2</c:v>
                </c:pt>
                <c:pt idx="8">
                  <c:v>7.7499999999999999E-2</c:v>
                </c:pt>
                <c:pt idx="9">
                  <c:v>7.7499999999999999E-2</c:v>
                </c:pt>
              </c:numCache>
            </c:numRef>
          </c:val>
          <c:smooth val="0"/>
        </c:ser>
        <c:ser>
          <c:idx val="2"/>
          <c:order val="2"/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10" formatCode="0.00%">
                  <c:v>4.58E-2</c:v>
                </c:pt>
                <c:pt idx="11" formatCode="0.00%">
                  <c:v>4.58E-2</c:v>
                </c:pt>
                <c:pt idx="12" formatCode="0.00%">
                  <c:v>4.58E-2</c:v>
                </c:pt>
                <c:pt idx="13" formatCode="0.00%">
                  <c:v>4.58E-2</c:v>
                </c:pt>
                <c:pt idx="14" formatCode="0.00%">
                  <c:v>4.58E-2</c:v>
                </c:pt>
                <c:pt idx="15" formatCode="0.00%">
                  <c:v>4.58E-2</c:v>
                </c:pt>
                <c:pt idx="16" formatCode="0.00%">
                  <c:v>4.58E-2</c:v>
                </c:pt>
                <c:pt idx="17" formatCode="0.00%">
                  <c:v>4.58E-2</c:v>
                </c:pt>
                <c:pt idx="18" formatCode="0.00%">
                  <c:v>4.58E-2</c:v>
                </c:pt>
                <c:pt idx="19" formatCode="0.00%">
                  <c:v>4.58E-2</c:v>
                </c:pt>
              </c:numCache>
            </c:numRef>
          </c:val>
          <c:smooth val="0"/>
        </c:ser>
        <c:ser>
          <c:idx val="3"/>
          <c:order val="3"/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Sheet1!$F$2:$F$43</c:f>
              <c:numCache>
                <c:formatCode>General</c:formatCode>
                <c:ptCount val="42"/>
                <c:pt idx="20" formatCode="0.00%">
                  <c:v>2.8199999999999999E-2</c:v>
                </c:pt>
                <c:pt idx="21" formatCode="0.00%">
                  <c:v>2.8199999999999999E-2</c:v>
                </c:pt>
                <c:pt idx="22" formatCode="0.00%">
                  <c:v>2.8199999999999999E-2</c:v>
                </c:pt>
                <c:pt idx="23" formatCode="0.00%">
                  <c:v>2.8199999999999999E-2</c:v>
                </c:pt>
                <c:pt idx="24" formatCode="0.00%">
                  <c:v>2.8199999999999999E-2</c:v>
                </c:pt>
                <c:pt idx="25" formatCode="0.00%">
                  <c:v>2.8199999999999999E-2</c:v>
                </c:pt>
                <c:pt idx="26" formatCode="0.00%">
                  <c:v>2.8199999999999999E-2</c:v>
                </c:pt>
                <c:pt idx="27" formatCode="0.00%">
                  <c:v>2.8199999999999999E-2</c:v>
                </c:pt>
                <c:pt idx="28" formatCode="0.00%">
                  <c:v>2.8199999999999999E-2</c:v>
                </c:pt>
                <c:pt idx="29" formatCode="0.00%">
                  <c:v>2.8199999999999999E-2</c:v>
                </c:pt>
              </c:numCache>
            </c:numRef>
          </c:val>
          <c:smooth val="0"/>
        </c:ser>
        <c:ser>
          <c:idx val="4"/>
          <c:order val="4"/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Sheet1!$G$2:$G$43</c:f>
              <c:numCache>
                <c:formatCode>General</c:formatCode>
                <c:ptCount val="42"/>
                <c:pt idx="30" formatCode="0.00%">
                  <c:v>2.8799999999999999E-2</c:v>
                </c:pt>
                <c:pt idx="31" formatCode="0.00%">
                  <c:v>2.8799999999999999E-2</c:v>
                </c:pt>
                <c:pt idx="32" formatCode="0.00%">
                  <c:v>2.8799999999999999E-2</c:v>
                </c:pt>
                <c:pt idx="33" formatCode="0.00%">
                  <c:v>2.8799999999999999E-2</c:v>
                </c:pt>
                <c:pt idx="34" formatCode="0.00%">
                  <c:v>2.8799999999999999E-2</c:v>
                </c:pt>
                <c:pt idx="35" formatCode="0.00%">
                  <c:v>2.8799999999999999E-2</c:v>
                </c:pt>
                <c:pt idx="36" formatCode="0.00%">
                  <c:v>2.8799999999999999E-2</c:v>
                </c:pt>
                <c:pt idx="37" formatCode="0.00%">
                  <c:v>2.8799999999999999E-2</c:v>
                </c:pt>
                <c:pt idx="38" formatCode="0.00%">
                  <c:v>2.8799999999999999E-2</c:v>
                </c:pt>
                <c:pt idx="39" formatCode="0.00%">
                  <c:v>2.8799999999999999E-2</c:v>
                </c:pt>
              </c:numCache>
            </c:numRef>
          </c:val>
          <c:smooth val="0"/>
        </c:ser>
        <c:ser>
          <c:idx val="5"/>
          <c:order val="5"/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Sheet1!$A$2:$A$46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Sheet1!$H$2:$H$48</c:f>
              <c:numCache>
                <c:formatCode>General</c:formatCode>
                <c:ptCount val="47"/>
                <c:pt idx="40" formatCode="0.00%">
                  <c:v>1.8714285714285711E-2</c:v>
                </c:pt>
                <c:pt idx="41" formatCode="0.00%">
                  <c:v>1.8714285714285711E-2</c:v>
                </c:pt>
                <c:pt idx="42" formatCode="0.00%">
                  <c:v>1.8714285714285711E-2</c:v>
                </c:pt>
                <c:pt idx="43" formatCode="0.00%">
                  <c:v>1.8714285714285711E-2</c:v>
                </c:pt>
                <c:pt idx="44" formatCode="0.00%">
                  <c:v>1.8714285714285711E-2</c:v>
                </c:pt>
                <c:pt idx="45" formatCode="0.00%">
                  <c:v>1.8714285714285711E-2</c:v>
                </c:pt>
                <c:pt idx="46" formatCode="0.00%">
                  <c:v>1.8714285714285711E-2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78432"/>
        <c:axId val="107582528"/>
      </c:lineChart>
      <c:catAx>
        <c:axId val="14817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82528"/>
        <c:crosses val="autoZero"/>
        <c:auto val="1"/>
        <c:lblAlgn val="ctr"/>
        <c:lblOffset val="100"/>
        <c:noMultiLvlLbl val="0"/>
      </c:catAx>
      <c:valAx>
        <c:axId val="107582528"/>
        <c:scaling>
          <c:orientation val="minMax"/>
          <c:max val="0.1400000000000000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48178432"/>
        <c:crosses val="autoZero"/>
        <c:crossBetween val="between"/>
        <c:majorUnit val="1.0000000000000002E-2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1425248899636821"/>
          <c:y val="0.10982836466215126"/>
          <c:w val="0.37735501252976716"/>
          <c:h val="4.6582062067017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U.S. Motor Gasoline Consumption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688004277243125E-2"/>
          <c:y val="0.10061023622047244"/>
          <c:w val="0.87301569942646062"/>
          <c:h val="0.82881913198350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.0" sourceLinked="0"/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'[MGFUPUS1a.xls]Data 1'!$A$59:$A$76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2017P</c:v>
                </c:pt>
              </c:strCache>
            </c:strRef>
          </c:cat>
          <c:val>
            <c:numRef>
              <c:f>'[MGFUPUS1a.xls]Data 1'!$E$59:$E$76</c:f>
              <c:numCache>
                <c:formatCode>0.00</c:formatCode>
                <c:ptCount val="18"/>
                <c:pt idx="0">
                  <c:v>130.232508</c:v>
                </c:pt>
                <c:pt idx="1">
                  <c:v>131.99172000000002</c:v>
                </c:pt>
                <c:pt idx="2">
                  <c:v>135.63727799999998</c:v>
                </c:pt>
                <c:pt idx="3">
                  <c:v>136.97195400000001</c:v>
                </c:pt>
                <c:pt idx="4">
                  <c:v>139.96831800000001</c:v>
                </c:pt>
                <c:pt idx="5">
                  <c:v>140.41150200000001</c:v>
                </c:pt>
                <c:pt idx="6">
                  <c:v>141.841308</c:v>
                </c:pt>
                <c:pt idx="7">
                  <c:v>142.349298</c:v>
                </c:pt>
                <c:pt idx="8">
                  <c:v>138.18239400000002</c:v>
                </c:pt>
                <c:pt idx="9">
                  <c:v>137.91666000000001</c:v>
                </c:pt>
                <c:pt idx="10">
                  <c:v>137.85739800000002</c:v>
                </c:pt>
                <c:pt idx="11">
                  <c:v>134.17966800000002</c:v>
                </c:pt>
                <c:pt idx="12">
                  <c:v>133.46285399999999</c:v>
                </c:pt>
                <c:pt idx="13">
                  <c:v>135.562938</c:v>
                </c:pt>
                <c:pt idx="14">
                  <c:v>136.756494</c:v>
                </c:pt>
                <c:pt idx="15">
                  <c:v>140.704452</c:v>
                </c:pt>
                <c:pt idx="16">
                  <c:v>143.36704200000003</c:v>
                </c:pt>
                <c:pt idx="17">
                  <c:v>143.18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25929472"/>
        <c:axId val="228622912"/>
      </c:barChart>
      <c:catAx>
        <c:axId val="32592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28622912"/>
        <c:crosses val="autoZero"/>
        <c:auto val="1"/>
        <c:lblAlgn val="ctr"/>
        <c:lblOffset val="100"/>
        <c:noMultiLvlLbl val="0"/>
      </c:catAx>
      <c:valAx>
        <c:axId val="228622912"/>
        <c:scaling>
          <c:orientation val="minMax"/>
          <c:min val="12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Billion Gallons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2592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Renewable Fuel Standard: Congressional Targets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588369573069422E-2"/>
          <c:y val="0.23544724738587317"/>
          <c:w val="0.91526484143610487"/>
          <c:h val="0.71414918294360574"/>
        </c:manualLayout>
      </c:layout>
      <c:barChart>
        <c:barDir val="col"/>
        <c:grouping val="stacked"/>
        <c:varyColors val="0"/>
        <c:ser>
          <c:idx val="3"/>
          <c:order val="0"/>
          <c:tx>
            <c:v>Conventional Renewable Fuel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Sheet2!$P$5:$P$19</c:f>
              <c:numCache>
                <c:formatCode>0.00</c:formatCode>
                <c:ptCount val="15"/>
                <c:pt idx="0">
                  <c:v>9</c:v>
                </c:pt>
                <c:pt idx="1">
                  <c:v>10.5</c:v>
                </c:pt>
                <c:pt idx="2">
                  <c:v>12</c:v>
                </c:pt>
                <c:pt idx="3">
                  <c:v>12.6</c:v>
                </c:pt>
                <c:pt idx="4">
                  <c:v>13.2</c:v>
                </c:pt>
                <c:pt idx="5">
                  <c:v>13.8</c:v>
                </c:pt>
                <c:pt idx="6">
                  <c:v>14.4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</c:ser>
        <c:ser>
          <c:idx val="1"/>
          <c:order val="1"/>
          <c:tx>
            <c:v>Biomass-based Diesel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Sheet2!$N$5:$N$19</c:f>
              <c:numCache>
                <c:formatCode>0.00</c:formatCode>
                <c:ptCount val="15"/>
                <c:pt idx="0">
                  <c:v>0</c:v>
                </c:pt>
                <c:pt idx="1">
                  <c:v>0.75</c:v>
                </c:pt>
                <c:pt idx="2">
                  <c:v>0.97500000000000009</c:v>
                </c:pt>
                <c:pt idx="3">
                  <c:v>1.2000000000000002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</c:numCache>
            </c:numRef>
          </c:val>
        </c:ser>
        <c:ser>
          <c:idx val="2"/>
          <c:order val="2"/>
          <c:tx>
            <c:v>Other Advanced Biofuels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Sheet2!$O$5:$O$19</c:f>
              <c:numCache>
                <c:formatCode>0.00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3.5</c:v>
                </c:pt>
              </c:numCache>
            </c:numRef>
          </c:val>
        </c:ser>
        <c:ser>
          <c:idx val="0"/>
          <c:order val="3"/>
          <c:tx>
            <c:v>Cellulosic Biofuel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Sheet2!$M$5:$M$19</c:f>
              <c:numCache>
                <c:formatCode>0.00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  <c:pt idx="6">
                  <c:v>1.75</c:v>
                </c:pt>
                <c:pt idx="7">
                  <c:v>3</c:v>
                </c:pt>
                <c:pt idx="8">
                  <c:v>4.25</c:v>
                </c:pt>
                <c:pt idx="9">
                  <c:v>5.5</c:v>
                </c:pt>
                <c:pt idx="10">
                  <c:v>7</c:v>
                </c:pt>
                <c:pt idx="11">
                  <c:v>8.5</c:v>
                </c:pt>
                <c:pt idx="12">
                  <c:v>10.5</c:v>
                </c:pt>
                <c:pt idx="13">
                  <c:v>13.5</c:v>
                </c:pt>
                <c:pt idx="1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535360"/>
        <c:axId val="77734464"/>
      </c:barChart>
      <c:catAx>
        <c:axId val="1475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7734464"/>
        <c:crosses val="autoZero"/>
        <c:auto val="1"/>
        <c:lblAlgn val="ctr"/>
        <c:lblOffset val="100"/>
        <c:noMultiLvlLbl val="0"/>
      </c:catAx>
      <c:valAx>
        <c:axId val="77734464"/>
        <c:scaling>
          <c:orientation val="minMax"/>
          <c:max val="36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Billion Gallons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7535360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9.5012121649931391E-2"/>
          <c:y val="0.1184004102730964"/>
          <c:w val="0.80997564111825471"/>
          <c:h val="7.878458603709029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Renewable Fuel </a:t>
            </a:r>
            <a:r>
              <a:rPr lang="en-US" dirty="0" smtClean="0"/>
              <a:t>Standard: Actual Requirements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v>Conventional Renewable Fuel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Sheet2!$P$5:$P$19</c:f>
              <c:numCache>
                <c:formatCode>0.00</c:formatCode>
                <c:ptCount val="15"/>
                <c:pt idx="0">
                  <c:v>9</c:v>
                </c:pt>
                <c:pt idx="1">
                  <c:v>10.5</c:v>
                </c:pt>
                <c:pt idx="2">
                  <c:v>12</c:v>
                </c:pt>
                <c:pt idx="3">
                  <c:v>12.6</c:v>
                </c:pt>
                <c:pt idx="4">
                  <c:v>13.2</c:v>
                </c:pt>
                <c:pt idx="5">
                  <c:v>13.8</c:v>
                </c:pt>
                <c:pt idx="6">
                  <c:v>14.4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</c:ser>
        <c:ser>
          <c:idx val="1"/>
          <c:order val="1"/>
          <c:tx>
            <c:v>Biomass-based Diesel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Sheet2!$N$5:$N$19</c:f>
              <c:numCache>
                <c:formatCode>0.00</c:formatCode>
                <c:ptCount val="15"/>
                <c:pt idx="0">
                  <c:v>0</c:v>
                </c:pt>
                <c:pt idx="1">
                  <c:v>0.75</c:v>
                </c:pt>
                <c:pt idx="2">
                  <c:v>0.97500000000000009</c:v>
                </c:pt>
                <c:pt idx="3">
                  <c:v>1.2000000000000002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</c:numCache>
            </c:numRef>
          </c:val>
        </c:ser>
        <c:ser>
          <c:idx val="2"/>
          <c:order val="2"/>
          <c:tx>
            <c:v>Other Advanced Biofuels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Sheet2!$O$5:$O$19</c:f>
              <c:numCache>
                <c:formatCode>0.00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0.25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3.5</c:v>
                </c:pt>
              </c:numCache>
            </c:numRef>
          </c:val>
        </c:ser>
        <c:ser>
          <c:idx val="0"/>
          <c:order val="3"/>
          <c:tx>
            <c:v>Cellulosic Biofuel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numRef>
              <c:f>Sheet2!$J$5:$J$19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Sheet2!$M$5:$M$19</c:f>
              <c:numCache>
                <c:formatCode>0.00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  <c:pt idx="6">
                  <c:v>1.75</c:v>
                </c:pt>
                <c:pt idx="7">
                  <c:v>3</c:v>
                </c:pt>
                <c:pt idx="8">
                  <c:v>4.25</c:v>
                </c:pt>
                <c:pt idx="9">
                  <c:v>5.5</c:v>
                </c:pt>
                <c:pt idx="10">
                  <c:v>7</c:v>
                </c:pt>
                <c:pt idx="11">
                  <c:v>8.5</c:v>
                </c:pt>
                <c:pt idx="12">
                  <c:v>10.5</c:v>
                </c:pt>
                <c:pt idx="13">
                  <c:v>13.5</c:v>
                </c:pt>
                <c:pt idx="1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7694080"/>
        <c:axId val="77736768"/>
      </c:barChart>
      <c:lineChart>
        <c:grouping val="standard"/>
        <c:varyColors val="0"/>
        <c:ser>
          <c:idx val="4"/>
          <c:order val="4"/>
          <c:tx>
            <c:v>Actual Conventional Renewable Fuel Requirement</c:v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Sheet2!$H$24:$H$34</c:f>
              <c:numCache>
                <c:formatCode>0.000</c:formatCode>
                <c:ptCount val="11"/>
                <c:pt idx="0">
                  <c:v>9</c:v>
                </c:pt>
                <c:pt idx="1">
                  <c:v>10.5</c:v>
                </c:pt>
                <c:pt idx="2">
                  <c:v>12</c:v>
                </c:pt>
                <c:pt idx="3">
                  <c:v>12.6</c:v>
                </c:pt>
                <c:pt idx="4">
                  <c:v>13.2</c:v>
                </c:pt>
                <c:pt idx="5">
                  <c:v>13.8</c:v>
                </c:pt>
                <c:pt idx="6">
                  <c:v>13.610000000000001</c:v>
                </c:pt>
                <c:pt idx="7">
                  <c:v>14.05</c:v>
                </c:pt>
                <c:pt idx="8">
                  <c:v>14.5</c:v>
                </c:pt>
                <c:pt idx="9">
                  <c:v>15</c:v>
                </c:pt>
                <c:pt idx="10">
                  <c:v>14.999999999999998</c:v>
                </c:pt>
              </c:numCache>
            </c:numRef>
          </c:val>
          <c:smooth val="0"/>
        </c:ser>
        <c:ser>
          <c:idx val="5"/>
          <c:order val="5"/>
          <c:tx>
            <c:v>Actual Biomass-based Diesel Requirement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Sheet2!$R$24:$R$34</c:f>
              <c:numCache>
                <c:formatCode>0.000</c:formatCode>
                <c:ptCount val="11"/>
                <c:pt idx="0">
                  <c:v>9</c:v>
                </c:pt>
                <c:pt idx="1">
                  <c:v>11.5</c:v>
                </c:pt>
                <c:pt idx="2">
                  <c:v>12.975</c:v>
                </c:pt>
                <c:pt idx="3">
                  <c:v>13.799999999999999</c:v>
                </c:pt>
                <c:pt idx="4">
                  <c:v>14.7</c:v>
                </c:pt>
                <c:pt idx="5">
                  <c:v>15.72</c:v>
                </c:pt>
                <c:pt idx="6">
                  <c:v>16.055</c:v>
                </c:pt>
                <c:pt idx="7">
                  <c:v>16.645</c:v>
                </c:pt>
                <c:pt idx="8">
                  <c:v>17.350000000000001</c:v>
                </c:pt>
                <c:pt idx="9">
                  <c:v>18</c:v>
                </c:pt>
                <c:pt idx="10">
                  <c:v>18.149999999999999</c:v>
                </c:pt>
              </c:numCache>
            </c:numRef>
          </c:val>
          <c:smooth val="0"/>
        </c:ser>
        <c:ser>
          <c:idx val="6"/>
          <c:order val="6"/>
          <c:tx>
            <c:v>Actual Advanced Biofuel Requirement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Sheet2!$S$24:$S$34</c:f>
              <c:numCache>
                <c:formatCode>0.000</c:formatCode>
                <c:ptCount val="11"/>
                <c:pt idx="0">
                  <c:v>9</c:v>
                </c:pt>
                <c:pt idx="1">
                  <c:v>11.5</c:v>
                </c:pt>
                <c:pt idx="2">
                  <c:v>12.975</c:v>
                </c:pt>
                <c:pt idx="3">
                  <c:v>13.943999999999999</c:v>
                </c:pt>
                <c:pt idx="4">
                  <c:v>15.189549999999999</c:v>
                </c:pt>
                <c:pt idx="5">
                  <c:v>16.544</c:v>
                </c:pt>
                <c:pt idx="6">
                  <c:v>16.247</c:v>
                </c:pt>
                <c:pt idx="7">
                  <c:v>16.806999999999999</c:v>
                </c:pt>
                <c:pt idx="8">
                  <c:v>17.88</c:v>
                </c:pt>
                <c:pt idx="9">
                  <c:v>18.969000000000001</c:v>
                </c:pt>
                <c:pt idx="10">
                  <c:v>19.001999999999999</c:v>
                </c:pt>
              </c:numCache>
            </c:numRef>
          </c:val>
          <c:smooth val="0"/>
        </c:ser>
        <c:ser>
          <c:idx val="7"/>
          <c:order val="7"/>
          <c:tx>
            <c:v>Actual Cellulosic Biofuel Requirement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Sheet2!$C$24:$C$34</c:f>
              <c:numCache>
                <c:formatCode>0.000</c:formatCode>
                <c:ptCount val="11"/>
                <c:pt idx="0">
                  <c:v>9</c:v>
                </c:pt>
                <c:pt idx="1">
                  <c:v>11.1</c:v>
                </c:pt>
                <c:pt idx="2">
                  <c:v>12.95</c:v>
                </c:pt>
                <c:pt idx="3">
                  <c:v>13.95</c:v>
                </c:pt>
                <c:pt idx="4">
                  <c:v>15.2</c:v>
                </c:pt>
                <c:pt idx="5">
                  <c:v>16.55</c:v>
                </c:pt>
                <c:pt idx="6">
                  <c:v>16.28</c:v>
                </c:pt>
                <c:pt idx="7">
                  <c:v>16.93</c:v>
                </c:pt>
                <c:pt idx="8">
                  <c:v>18.11</c:v>
                </c:pt>
                <c:pt idx="9">
                  <c:v>19.28</c:v>
                </c:pt>
                <c:pt idx="10">
                  <c:v>19.239999999999998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94080"/>
        <c:axId val="77736768"/>
      </c:lineChart>
      <c:catAx>
        <c:axId val="1476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7736768"/>
        <c:crosses val="autoZero"/>
        <c:auto val="1"/>
        <c:lblAlgn val="ctr"/>
        <c:lblOffset val="100"/>
        <c:noMultiLvlLbl val="0"/>
      </c:catAx>
      <c:valAx>
        <c:axId val="77736768"/>
        <c:scaling>
          <c:orientation val="minMax"/>
          <c:max val="36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Billion Gallons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47694080"/>
        <c:crosses val="autoZero"/>
        <c:crossBetween val="between"/>
        <c:majorUnit val="4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53847530422332"/>
          <c:y val="0.21352653834937299"/>
          <c:w val="0.62052940825578617"/>
          <c:h val="0.75842483231262758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7.5%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926568837986159E-2"/>
                  <c:y val="-1.1253645377661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56125954426151281"/>
                  <c:y val="-3.83686934966462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90.5%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Sheet2!$L$20:$L$22</c:f>
              <c:strCache>
                <c:ptCount val="3"/>
                <c:pt idx="0">
                  <c:v>Exports</c:v>
                </c:pt>
                <c:pt idx="1">
                  <c:v>E15/E85/EFF</c:v>
                </c:pt>
                <c:pt idx="2">
                  <c:v>E10</c:v>
                </c:pt>
              </c:strCache>
            </c:strRef>
          </c:cat>
          <c:val>
            <c:numRef>
              <c:f>Sheet2!$M$20:$M$22</c:f>
              <c:numCache>
                <c:formatCode>General</c:formatCode>
                <c:ptCount val="3"/>
                <c:pt idx="0">
                  <c:v>1045</c:v>
                </c:pt>
                <c:pt idx="1">
                  <c:v>349</c:v>
                </c:pt>
                <c:pt idx="2">
                  <c:v>14059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6"/>
      </c:pieChart>
    </c:plotArea>
    <c:legend>
      <c:legendPos val="t"/>
      <c:layout/>
      <c:overlay val="0"/>
      <c:txPr>
        <a:bodyPr/>
        <a:lstStyle/>
        <a:p>
          <a:pPr rtl="0"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 dirty="0"/>
              <a:t>U.S. Retail Stations Offering E15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Sheet1!$O$11:$O$16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2017YTD</c:v>
                </c:pt>
              </c:strCache>
            </c:strRef>
          </c:cat>
          <c:val>
            <c:numRef>
              <c:f>Sheet1!$P$11:$P$16</c:f>
              <c:numCache>
                <c:formatCode>General</c:formatCode>
                <c:ptCount val="6"/>
                <c:pt idx="0">
                  <c:v>12</c:v>
                </c:pt>
                <c:pt idx="1">
                  <c:v>38</c:v>
                </c:pt>
                <c:pt idx="2">
                  <c:v>85</c:v>
                </c:pt>
                <c:pt idx="3">
                  <c:v>182</c:v>
                </c:pt>
                <c:pt idx="4">
                  <c:v>574</c:v>
                </c:pt>
                <c:pt idx="5">
                  <c:v>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95209984"/>
        <c:axId val="101246656"/>
      </c:barChart>
      <c:catAx>
        <c:axId val="952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246656"/>
        <c:crosses val="autoZero"/>
        <c:auto val="1"/>
        <c:lblAlgn val="ctr"/>
        <c:lblOffset val="100"/>
        <c:tickLblSkip val="1"/>
        <c:noMultiLvlLbl val="0"/>
      </c:catAx>
      <c:valAx>
        <c:axId val="101246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0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/>
            </a:pPr>
            <a:r>
              <a:rPr lang="en-US" sz="1100" b="1" dirty="0" smtClean="0"/>
              <a:t>U.S. Retail Stations Offering E85</a:t>
            </a:r>
            <a:r>
              <a:rPr lang="en-US" sz="1100" b="1" baseline="0" dirty="0" smtClean="0"/>
              <a:t>/EFF</a:t>
            </a:r>
            <a:endParaRPr lang="en-US" sz="1100" b="1" dirty="0"/>
          </a:p>
        </c:rich>
      </c:tx>
      <c:layout>
        <c:manualLayout>
          <c:xMode val="edge"/>
          <c:yMode val="edge"/>
          <c:x val="0.1468883676774445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61417322834647"/>
          <c:y val="0.13235695903546499"/>
          <c:w val="0.81064508603091279"/>
          <c:h val="0.734940597898893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Sheet1!$O$41:$O$46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2017YTD</c:v>
                </c:pt>
              </c:strCache>
            </c:strRef>
          </c:cat>
          <c:val>
            <c:numRef>
              <c:f>Sheet1!$P$41:$P$46</c:f>
              <c:numCache>
                <c:formatCode>General</c:formatCode>
                <c:ptCount val="6"/>
                <c:pt idx="0">
                  <c:v>3017</c:v>
                </c:pt>
                <c:pt idx="1">
                  <c:v>3033</c:v>
                </c:pt>
                <c:pt idx="2">
                  <c:v>3197</c:v>
                </c:pt>
                <c:pt idx="3">
                  <c:v>3356</c:v>
                </c:pt>
                <c:pt idx="4">
                  <c:v>3595</c:v>
                </c:pt>
                <c:pt idx="5">
                  <c:v>3904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211008"/>
        <c:axId val="101248384"/>
      </c:barChart>
      <c:catAx>
        <c:axId val="9521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248384"/>
        <c:crosses val="autoZero"/>
        <c:auto val="1"/>
        <c:lblAlgn val="ctr"/>
        <c:lblOffset val="100"/>
        <c:tickLblSkip val="1"/>
        <c:noMultiLvlLbl val="0"/>
      </c:catAx>
      <c:valAx>
        <c:axId val="101248384"/>
        <c:scaling>
          <c:orientation val="minMax"/>
          <c:min val="25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11008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U.S. Ethanol Exports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'SPREAD 4'!$B$4</c:f>
              <c:strCache>
                <c:ptCount val="1"/>
                <c:pt idx="0">
                  <c:v>Exports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'SPREAD 4'!$A$5:$A$22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2017P</c:v>
                </c:pt>
              </c:strCache>
            </c:strRef>
          </c:cat>
          <c:val>
            <c:numRef>
              <c:f>'SPREAD 4'!$B$5:$B$22</c:f>
              <c:numCache>
                <c:formatCode>_(* #,##0_);_(* \(#,##0\);_(* "-"??_);_(@_)</c:formatCode>
                <c:ptCount val="18"/>
                <c:pt idx="0">
                  <c:v>54.564744889609976</c:v>
                </c:pt>
                <c:pt idx="1">
                  <c:v>74.582784302479979</c:v>
                </c:pt>
                <c:pt idx="2">
                  <c:v>46.783470132750004</c:v>
                </c:pt>
                <c:pt idx="3">
                  <c:v>63.385892094389988</c:v>
                </c:pt>
                <c:pt idx="4">
                  <c:v>47.296275087560012</c:v>
                </c:pt>
                <c:pt idx="5">
                  <c:v>62.709126066529961</c:v>
                </c:pt>
                <c:pt idx="6">
                  <c:v>36.783246891060003</c:v>
                </c:pt>
                <c:pt idx="7">
                  <c:v>150.23241122485996</c:v>
                </c:pt>
                <c:pt idx="8">
                  <c:v>157.75762917075997</c:v>
                </c:pt>
                <c:pt idx="9">
                  <c:v>113.27710090268002</c:v>
                </c:pt>
                <c:pt idx="10">
                  <c:v>396.80462963939999</c:v>
                </c:pt>
                <c:pt idx="11">
                  <c:v>1193.0777009784499</c:v>
                </c:pt>
                <c:pt idx="12">
                  <c:v>731</c:v>
                </c:pt>
                <c:pt idx="13">
                  <c:v>616</c:v>
                </c:pt>
                <c:pt idx="14">
                  <c:v>839</c:v>
                </c:pt>
                <c:pt idx="15">
                  <c:v>823</c:v>
                </c:pt>
                <c:pt idx="16">
                  <c:v>1045</c:v>
                </c:pt>
                <c:pt idx="17">
                  <c:v>1200</c:v>
                </c:pt>
              </c:numCache>
            </c:numRef>
          </c:val>
        </c:ser>
        <c:ser>
          <c:idx val="1"/>
          <c:order val="1"/>
          <c:tx>
            <c:strRef>
              <c:f>'SPREAD 4'!$D$4</c:f>
              <c:strCache>
                <c:ptCount val="1"/>
                <c:pt idx="0">
                  <c:v>Imports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'SPREAD 4'!$A$5:$A$22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2017P</c:v>
                </c:pt>
              </c:strCache>
            </c:strRef>
          </c:cat>
          <c:val>
            <c:numRef>
              <c:f>'SPREAD 4'!$D$5:$D$22</c:f>
              <c:numCache>
                <c:formatCode>_(* #,##0_);_(* \(#,##0\);_(* "-"??_);_(@_)</c:formatCode>
                <c:ptCount val="18"/>
                <c:pt idx="0">
                  <c:v>-165.663488</c:v>
                </c:pt>
                <c:pt idx="1">
                  <c:v>-159.508645</c:v>
                </c:pt>
                <c:pt idx="2">
                  <c:v>-141.42922899999999</c:v>
                </c:pt>
                <c:pt idx="3">
                  <c:v>-185.43277499999999</c:v>
                </c:pt>
                <c:pt idx="4">
                  <c:v>-238.610108</c:v>
                </c:pt>
                <c:pt idx="5">
                  <c:v>-212.497896</c:v>
                </c:pt>
                <c:pt idx="6">
                  <c:v>-720.61518899999999</c:v>
                </c:pt>
                <c:pt idx="7">
                  <c:v>-508.43293999999997</c:v>
                </c:pt>
                <c:pt idx="8">
                  <c:v>-541</c:v>
                </c:pt>
                <c:pt idx="9">
                  <c:v>-196</c:v>
                </c:pt>
                <c:pt idx="10">
                  <c:v>-18</c:v>
                </c:pt>
                <c:pt idx="11">
                  <c:v>-196</c:v>
                </c:pt>
                <c:pt idx="12">
                  <c:v>-556</c:v>
                </c:pt>
                <c:pt idx="13">
                  <c:v>-401</c:v>
                </c:pt>
                <c:pt idx="14">
                  <c:v>-84</c:v>
                </c:pt>
                <c:pt idx="15">
                  <c:v>-93</c:v>
                </c:pt>
                <c:pt idx="16">
                  <c:v>-40</c:v>
                </c:pt>
                <c:pt idx="17">
                  <c:v>-60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01029888"/>
        <c:axId val="101250688"/>
      </c:barChart>
      <c:lineChart>
        <c:grouping val="standard"/>
        <c:varyColors val="0"/>
        <c:ser>
          <c:idx val="2"/>
          <c:order val="2"/>
          <c:tx>
            <c:strRef>
              <c:f>'SPREAD 4'!$E$4</c:f>
              <c:strCache>
                <c:ptCount val="1"/>
                <c:pt idx="0">
                  <c:v>Net Exports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'SPREAD 4'!$A$5:$A$22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2017P</c:v>
                </c:pt>
              </c:strCache>
            </c:strRef>
          </c:cat>
          <c:val>
            <c:numRef>
              <c:f>'SPREAD 4'!$E$5:$E$22</c:f>
              <c:numCache>
                <c:formatCode>_(* #,##0_);_(* \(#,##0\);_(* "-"??_);_(@_)</c:formatCode>
                <c:ptCount val="18"/>
                <c:pt idx="0">
                  <c:v>-111.09874311039002</c:v>
                </c:pt>
                <c:pt idx="1">
                  <c:v>-84.925860697520022</c:v>
                </c:pt>
                <c:pt idx="2">
                  <c:v>-94.645758867249981</c:v>
                </c:pt>
                <c:pt idx="3">
                  <c:v>-122.04688290561</c:v>
                </c:pt>
                <c:pt idx="4">
                  <c:v>-191.31383291243998</c:v>
                </c:pt>
                <c:pt idx="5">
                  <c:v>-149.78876993347004</c:v>
                </c:pt>
                <c:pt idx="6">
                  <c:v>-683.83194210893998</c:v>
                </c:pt>
                <c:pt idx="7">
                  <c:v>-358.20052877514001</c:v>
                </c:pt>
                <c:pt idx="8">
                  <c:v>-383.24237082924003</c:v>
                </c:pt>
                <c:pt idx="9">
                  <c:v>-82.722899097319981</c:v>
                </c:pt>
                <c:pt idx="10">
                  <c:v>378.80462963939999</c:v>
                </c:pt>
                <c:pt idx="11">
                  <c:v>997.07770097844991</c:v>
                </c:pt>
                <c:pt idx="12">
                  <c:v>175</c:v>
                </c:pt>
                <c:pt idx="13">
                  <c:v>215</c:v>
                </c:pt>
                <c:pt idx="14">
                  <c:v>755</c:v>
                </c:pt>
                <c:pt idx="15">
                  <c:v>730</c:v>
                </c:pt>
                <c:pt idx="16">
                  <c:v>1005</c:v>
                </c:pt>
                <c:pt idx="17">
                  <c:v>1140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29888"/>
        <c:axId val="101250688"/>
      </c:lineChart>
      <c:catAx>
        <c:axId val="1010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01250688"/>
        <c:crosses val="autoZero"/>
        <c:auto val="1"/>
        <c:lblAlgn val="ctr"/>
        <c:lblOffset val="100"/>
        <c:noMultiLvlLbl val="0"/>
      </c:catAx>
      <c:valAx>
        <c:axId val="101250688"/>
        <c:scaling>
          <c:orientation val="minMax"/>
          <c:max val="1250"/>
          <c:min val="-8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Gallons</a:t>
                </a:r>
              </a:p>
            </c:rich>
          </c:tx>
          <c:layout/>
          <c:overlay val="0"/>
        </c:title>
        <c:numFmt formatCode="#,##0;[Black]#,##0" sourceLinked="0"/>
        <c:majorTickMark val="out"/>
        <c:minorTickMark val="none"/>
        <c:tickLblPos val="nextTo"/>
        <c:crossAx val="101029888"/>
        <c:crosses val="autoZero"/>
        <c:crossBetween val="between"/>
        <c:majorUnit val="2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Weekly U.S. Ethanol Imports</a:t>
            </a:r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numRef>
              <c:f>'Data 1'!$A$35:$A$369</c:f>
              <c:numCache>
                <c:formatCode>mmm\ dd\,\ yyyy</c:formatCode>
                <c:ptCount val="335"/>
                <c:pt idx="0">
                  <c:v>40550</c:v>
                </c:pt>
                <c:pt idx="1">
                  <c:v>40557</c:v>
                </c:pt>
                <c:pt idx="2">
                  <c:v>40564</c:v>
                </c:pt>
                <c:pt idx="3">
                  <c:v>40571</c:v>
                </c:pt>
                <c:pt idx="4">
                  <c:v>40578</c:v>
                </c:pt>
                <c:pt idx="5">
                  <c:v>40585</c:v>
                </c:pt>
                <c:pt idx="6">
                  <c:v>40592</c:v>
                </c:pt>
                <c:pt idx="7">
                  <c:v>40599</c:v>
                </c:pt>
                <c:pt idx="8">
                  <c:v>40606</c:v>
                </c:pt>
                <c:pt idx="9">
                  <c:v>40613</c:v>
                </c:pt>
                <c:pt idx="10">
                  <c:v>40620</c:v>
                </c:pt>
                <c:pt idx="11">
                  <c:v>40627</c:v>
                </c:pt>
                <c:pt idx="12">
                  <c:v>40634</c:v>
                </c:pt>
                <c:pt idx="13">
                  <c:v>40641</c:v>
                </c:pt>
                <c:pt idx="14">
                  <c:v>40648</c:v>
                </c:pt>
                <c:pt idx="15">
                  <c:v>40655</c:v>
                </c:pt>
                <c:pt idx="16">
                  <c:v>40662</c:v>
                </c:pt>
                <c:pt idx="17">
                  <c:v>40669</c:v>
                </c:pt>
                <c:pt idx="18">
                  <c:v>40676</c:v>
                </c:pt>
                <c:pt idx="19">
                  <c:v>40683</c:v>
                </c:pt>
                <c:pt idx="20">
                  <c:v>40690</c:v>
                </c:pt>
                <c:pt idx="21">
                  <c:v>40697</c:v>
                </c:pt>
                <c:pt idx="22">
                  <c:v>40704</c:v>
                </c:pt>
                <c:pt idx="23">
                  <c:v>40711</c:v>
                </c:pt>
                <c:pt idx="24">
                  <c:v>40718</c:v>
                </c:pt>
                <c:pt idx="25">
                  <c:v>40725</c:v>
                </c:pt>
                <c:pt idx="26">
                  <c:v>40732</c:v>
                </c:pt>
                <c:pt idx="27">
                  <c:v>40739</c:v>
                </c:pt>
                <c:pt idx="28">
                  <c:v>40746</c:v>
                </c:pt>
                <c:pt idx="29">
                  <c:v>40753</c:v>
                </c:pt>
                <c:pt idx="30">
                  <c:v>40760</c:v>
                </c:pt>
                <c:pt idx="31">
                  <c:v>40767</c:v>
                </c:pt>
                <c:pt idx="32">
                  <c:v>40774</c:v>
                </c:pt>
                <c:pt idx="33">
                  <c:v>40781</c:v>
                </c:pt>
                <c:pt idx="34">
                  <c:v>40788</c:v>
                </c:pt>
                <c:pt idx="35">
                  <c:v>40795</c:v>
                </c:pt>
                <c:pt idx="36">
                  <c:v>40802</c:v>
                </c:pt>
                <c:pt idx="37">
                  <c:v>40809</c:v>
                </c:pt>
                <c:pt idx="38">
                  <c:v>40816</c:v>
                </c:pt>
                <c:pt idx="39">
                  <c:v>40823</c:v>
                </c:pt>
                <c:pt idx="40">
                  <c:v>40830</c:v>
                </c:pt>
                <c:pt idx="41">
                  <c:v>40837</c:v>
                </c:pt>
                <c:pt idx="42">
                  <c:v>40844</c:v>
                </c:pt>
                <c:pt idx="43">
                  <c:v>40851</c:v>
                </c:pt>
                <c:pt idx="44">
                  <c:v>40858</c:v>
                </c:pt>
                <c:pt idx="45">
                  <c:v>40865</c:v>
                </c:pt>
                <c:pt idx="46">
                  <c:v>40872</c:v>
                </c:pt>
                <c:pt idx="47">
                  <c:v>40879</c:v>
                </c:pt>
                <c:pt idx="48">
                  <c:v>40886</c:v>
                </c:pt>
                <c:pt idx="49">
                  <c:v>40893</c:v>
                </c:pt>
                <c:pt idx="50">
                  <c:v>40900</c:v>
                </c:pt>
                <c:pt idx="51">
                  <c:v>40907</c:v>
                </c:pt>
                <c:pt idx="52">
                  <c:v>40914</c:v>
                </c:pt>
                <c:pt idx="53">
                  <c:v>40921</c:v>
                </c:pt>
                <c:pt idx="54">
                  <c:v>40928</c:v>
                </c:pt>
                <c:pt idx="55">
                  <c:v>40935</c:v>
                </c:pt>
                <c:pt idx="56">
                  <c:v>40942</c:v>
                </c:pt>
                <c:pt idx="57">
                  <c:v>40949</c:v>
                </c:pt>
                <c:pt idx="58">
                  <c:v>40956</c:v>
                </c:pt>
                <c:pt idx="59">
                  <c:v>40963</c:v>
                </c:pt>
                <c:pt idx="60">
                  <c:v>40970</c:v>
                </c:pt>
                <c:pt idx="61">
                  <c:v>40977</c:v>
                </c:pt>
                <c:pt idx="62">
                  <c:v>40984</c:v>
                </c:pt>
                <c:pt idx="63">
                  <c:v>40991</c:v>
                </c:pt>
                <c:pt idx="64">
                  <c:v>40998</c:v>
                </c:pt>
                <c:pt idx="65">
                  <c:v>41005</c:v>
                </c:pt>
                <c:pt idx="66">
                  <c:v>41012</c:v>
                </c:pt>
                <c:pt idx="67">
                  <c:v>41019</c:v>
                </c:pt>
                <c:pt idx="68">
                  <c:v>41026</c:v>
                </c:pt>
                <c:pt idx="69">
                  <c:v>41033</c:v>
                </c:pt>
                <c:pt idx="70">
                  <c:v>41040</c:v>
                </c:pt>
                <c:pt idx="71">
                  <c:v>41047</c:v>
                </c:pt>
                <c:pt idx="72">
                  <c:v>41054</c:v>
                </c:pt>
                <c:pt idx="73">
                  <c:v>41061</c:v>
                </c:pt>
                <c:pt idx="74">
                  <c:v>41068</c:v>
                </c:pt>
                <c:pt idx="75">
                  <c:v>41075</c:v>
                </c:pt>
                <c:pt idx="76">
                  <c:v>41082</c:v>
                </c:pt>
                <c:pt idx="77">
                  <c:v>41089</c:v>
                </c:pt>
                <c:pt idx="78">
                  <c:v>41096</c:v>
                </c:pt>
                <c:pt idx="79">
                  <c:v>41103</c:v>
                </c:pt>
                <c:pt idx="80">
                  <c:v>41110</c:v>
                </c:pt>
                <c:pt idx="81">
                  <c:v>41117</c:v>
                </c:pt>
                <c:pt idx="82">
                  <c:v>41124</c:v>
                </c:pt>
                <c:pt idx="83">
                  <c:v>41131</c:v>
                </c:pt>
                <c:pt idx="84">
                  <c:v>41138</c:v>
                </c:pt>
                <c:pt idx="85">
                  <c:v>41145</c:v>
                </c:pt>
                <c:pt idx="86">
                  <c:v>41152</c:v>
                </c:pt>
                <c:pt idx="87">
                  <c:v>41159</c:v>
                </c:pt>
                <c:pt idx="88">
                  <c:v>41166</c:v>
                </c:pt>
                <c:pt idx="89">
                  <c:v>41173</c:v>
                </c:pt>
                <c:pt idx="90">
                  <c:v>41180</c:v>
                </c:pt>
                <c:pt idx="91">
                  <c:v>41187</c:v>
                </c:pt>
                <c:pt idx="92">
                  <c:v>41194</c:v>
                </c:pt>
                <c:pt idx="93">
                  <c:v>41201</c:v>
                </c:pt>
                <c:pt idx="94">
                  <c:v>41208</c:v>
                </c:pt>
                <c:pt idx="95">
                  <c:v>41215</c:v>
                </c:pt>
                <c:pt idx="96">
                  <c:v>41222</c:v>
                </c:pt>
                <c:pt idx="97">
                  <c:v>41229</c:v>
                </c:pt>
                <c:pt idx="98">
                  <c:v>41236</c:v>
                </c:pt>
                <c:pt idx="99">
                  <c:v>41243</c:v>
                </c:pt>
                <c:pt idx="100">
                  <c:v>41250</c:v>
                </c:pt>
                <c:pt idx="101">
                  <c:v>41257</c:v>
                </c:pt>
                <c:pt idx="102">
                  <c:v>41264</c:v>
                </c:pt>
                <c:pt idx="103">
                  <c:v>41271</c:v>
                </c:pt>
                <c:pt idx="104">
                  <c:v>41278</c:v>
                </c:pt>
                <c:pt idx="105">
                  <c:v>41285</c:v>
                </c:pt>
                <c:pt idx="106">
                  <c:v>41292</c:v>
                </c:pt>
                <c:pt idx="107">
                  <c:v>41299</c:v>
                </c:pt>
                <c:pt idx="108">
                  <c:v>41306</c:v>
                </c:pt>
                <c:pt idx="109">
                  <c:v>41313</c:v>
                </c:pt>
                <c:pt idx="110">
                  <c:v>41320</c:v>
                </c:pt>
                <c:pt idx="111">
                  <c:v>41327</c:v>
                </c:pt>
                <c:pt idx="112">
                  <c:v>41334</c:v>
                </c:pt>
                <c:pt idx="113">
                  <c:v>41341</c:v>
                </c:pt>
                <c:pt idx="114">
                  <c:v>41348</c:v>
                </c:pt>
                <c:pt idx="115">
                  <c:v>41355</c:v>
                </c:pt>
                <c:pt idx="116">
                  <c:v>41362</c:v>
                </c:pt>
                <c:pt idx="117">
                  <c:v>41369</c:v>
                </c:pt>
                <c:pt idx="118">
                  <c:v>41376</c:v>
                </c:pt>
                <c:pt idx="119">
                  <c:v>41383</c:v>
                </c:pt>
                <c:pt idx="120">
                  <c:v>41390</c:v>
                </c:pt>
                <c:pt idx="121">
                  <c:v>41397</c:v>
                </c:pt>
                <c:pt idx="122">
                  <c:v>41404</c:v>
                </c:pt>
                <c:pt idx="123">
                  <c:v>41411</c:v>
                </c:pt>
                <c:pt idx="124">
                  <c:v>41418</c:v>
                </c:pt>
                <c:pt idx="125">
                  <c:v>41425</c:v>
                </c:pt>
                <c:pt idx="126">
                  <c:v>41432</c:v>
                </c:pt>
                <c:pt idx="127">
                  <c:v>41439</c:v>
                </c:pt>
                <c:pt idx="128">
                  <c:v>41446</c:v>
                </c:pt>
                <c:pt idx="129">
                  <c:v>41453</c:v>
                </c:pt>
                <c:pt idx="130">
                  <c:v>41460</c:v>
                </c:pt>
                <c:pt idx="131">
                  <c:v>41467</c:v>
                </c:pt>
                <c:pt idx="132">
                  <c:v>41474</c:v>
                </c:pt>
                <c:pt idx="133">
                  <c:v>41481</c:v>
                </c:pt>
                <c:pt idx="134">
                  <c:v>41488</c:v>
                </c:pt>
                <c:pt idx="135">
                  <c:v>41495</c:v>
                </c:pt>
                <c:pt idx="136">
                  <c:v>41502</c:v>
                </c:pt>
                <c:pt idx="137">
                  <c:v>41509</c:v>
                </c:pt>
                <c:pt idx="138">
                  <c:v>41516</c:v>
                </c:pt>
                <c:pt idx="139">
                  <c:v>41523</c:v>
                </c:pt>
                <c:pt idx="140">
                  <c:v>41530</c:v>
                </c:pt>
                <c:pt idx="141">
                  <c:v>41537</c:v>
                </c:pt>
                <c:pt idx="142">
                  <c:v>41544</c:v>
                </c:pt>
                <c:pt idx="143">
                  <c:v>41551</c:v>
                </c:pt>
                <c:pt idx="144">
                  <c:v>41558</c:v>
                </c:pt>
                <c:pt idx="145">
                  <c:v>41565</c:v>
                </c:pt>
                <c:pt idx="146">
                  <c:v>41572</c:v>
                </c:pt>
                <c:pt idx="147">
                  <c:v>41579</c:v>
                </c:pt>
                <c:pt idx="148">
                  <c:v>41586</c:v>
                </c:pt>
                <c:pt idx="149">
                  <c:v>41593</c:v>
                </c:pt>
                <c:pt idx="150">
                  <c:v>41600</c:v>
                </c:pt>
                <c:pt idx="151">
                  <c:v>41607</c:v>
                </c:pt>
                <c:pt idx="152">
                  <c:v>41614</c:v>
                </c:pt>
                <c:pt idx="153">
                  <c:v>41621</c:v>
                </c:pt>
                <c:pt idx="154">
                  <c:v>41628</c:v>
                </c:pt>
                <c:pt idx="155">
                  <c:v>41635</c:v>
                </c:pt>
                <c:pt idx="156">
                  <c:v>41642</c:v>
                </c:pt>
                <c:pt idx="157">
                  <c:v>41649</c:v>
                </c:pt>
                <c:pt idx="158">
                  <c:v>41656</c:v>
                </c:pt>
                <c:pt idx="159">
                  <c:v>41663</c:v>
                </c:pt>
                <c:pt idx="160">
                  <c:v>41670</c:v>
                </c:pt>
                <c:pt idx="161">
                  <c:v>41677</c:v>
                </c:pt>
                <c:pt idx="162">
                  <c:v>41684</c:v>
                </c:pt>
                <c:pt idx="163">
                  <c:v>41691</c:v>
                </c:pt>
                <c:pt idx="164">
                  <c:v>41698</c:v>
                </c:pt>
                <c:pt idx="165">
                  <c:v>41705</c:v>
                </c:pt>
                <c:pt idx="166">
                  <c:v>41712</c:v>
                </c:pt>
                <c:pt idx="167">
                  <c:v>41719</c:v>
                </c:pt>
                <c:pt idx="168">
                  <c:v>41726</c:v>
                </c:pt>
                <c:pt idx="169">
                  <c:v>41733</c:v>
                </c:pt>
                <c:pt idx="170">
                  <c:v>41740</c:v>
                </c:pt>
                <c:pt idx="171">
                  <c:v>41747</c:v>
                </c:pt>
                <c:pt idx="172">
                  <c:v>41754</c:v>
                </c:pt>
                <c:pt idx="173">
                  <c:v>41761</c:v>
                </c:pt>
                <c:pt idx="174">
                  <c:v>41768</c:v>
                </c:pt>
                <c:pt idx="175">
                  <c:v>41775</c:v>
                </c:pt>
                <c:pt idx="176">
                  <c:v>41782</c:v>
                </c:pt>
                <c:pt idx="177">
                  <c:v>41789</c:v>
                </c:pt>
                <c:pt idx="178">
                  <c:v>41796</c:v>
                </c:pt>
                <c:pt idx="179">
                  <c:v>41803</c:v>
                </c:pt>
                <c:pt idx="180">
                  <c:v>41810</c:v>
                </c:pt>
                <c:pt idx="181">
                  <c:v>41817</c:v>
                </c:pt>
                <c:pt idx="182">
                  <c:v>41824</c:v>
                </c:pt>
                <c:pt idx="183">
                  <c:v>41831</c:v>
                </c:pt>
                <c:pt idx="184">
                  <c:v>41838</c:v>
                </c:pt>
                <c:pt idx="185">
                  <c:v>41845</c:v>
                </c:pt>
                <c:pt idx="186">
                  <c:v>41852</c:v>
                </c:pt>
                <c:pt idx="187">
                  <c:v>41859</c:v>
                </c:pt>
                <c:pt idx="188">
                  <c:v>41866</c:v>
                </c:pt>
                <c:pt idx="189">
                  <c:v>41873</c:v>
                </c:pt>
                <c:pt idx="190">
                  <c:v>41880</c:v>
                </c:pt>
                <c:pt idx="191">
                  <c:v>41887</c:v>
                </c:pt>
                <c:pt idx="192">
                  <c:v>41894</c:v>
                </c:pt>
                <c:pt idx="193">
                  <c:v>41901</c:v>
                </c:pt>
                <c:pt idx="194">
                  <c:v>41908</c:v>
                </c:pt>
                <c:pt idx="195">
                  <c:v>41915</c:v>
                </c:pt>
                <c:pt idx="196">
                  <c:v>41922</c:v>
                </c:pt>
                <c:pt idx="197">
                  <c:v>41929</c:v>
                </c:pt>
                <c:pt idx="198">
                  <c:v>41936</c:v>
                </c:pt>
                <c:pt idx="199">
                  <c:v>41943</c:v>
                </c:pt>
                <c:pt idx="200">
                  <c:v>41950</c:v>
                </c:pt>
                <c:pt idx="201">
                  <c:v>41957</c:v>
                </c:pt>
                <c:pt idx="202">
                  <c:v>41964</c:v>
                </c:pt>
                <c:pt idx="203">
                  <c:v>41971</c:v>
                </c:pt>
                <c:pt idx="204">
                  <c:v>41978</c:v>
                </c:pt>
                <c:pt idx="205">
                  <c:v>41985</c:v>
                </c:pt>
                <c:pt idx="206">
                  <c:v>41992</c:v>
                </c:pt>
                <c:pt idx="207">
                  <c:v>41999</c:v>
                </c:pt>
                <c:pt idx="208">
                  <c:v>42006</c:v>
                </c:pt>
                <c:pt idx="209">
                  <c:v>42013</c:v>
                </c:pt>
                <c:pt idx="210">
                  <c:v>42020</c:v>
                </c:pt>
                <c:pt idx="211">
                  <c:v>42027</c:v>
                </c:pt>
                <c:pt idx="212">
                  <c:v>42034</c:v>
                </c:pt>
                <c:pt idx="213">
                  <c:v>42041</c:v>
                </c:pt>
                <c:pt idx="214">
                  <c:v>42048</c:v>
                </c:pt>
                <c:pt idx="215">
                  <c:v>42055</c:v>
                </c:pt>
                <c:pt idx="216">
                  <c:v>42062</c:v>
                </c:pt>
                <c:pt idx="217">
                  <c:v>42069</c:v>
                </c:pt>
                <c:pt idx="218">
                  <c:v>42076</c:v>
                </c:pt>
                <c:pt idx="219">
                  <c:v>42083</c:v>
                </c:pt>
                <c:pt idx="220">
                  <c:v>42090</c:v>
                </c:pt>
                <c:pt idx="221">
                  <c:v>42097</c:v>
                </c:pt>
                <c:pt idx="222">
                  <c:v>42104</c:v>
                </c:pt>
                <c:pt idx="223">
                  <c:v>42111</c:v>
                </c:pt>
                <c:pt idx="224">
                  <c:v>42118</c:v>
                </c:pt>
                <c:pt idx="225">
                  <c:v>42125</c:v>
                </c:pt>
                <c:pt idx="226">
                  <c:v>42132</c:v>
                </c:pt>
                <c:pt idx="227">
                  <c:v>42139</c:v>
                </c:pt>
                <c:pt idx="228">
                  <c:v>42146</c:v>
                </c:pt>
                <c:pt idx="229">
                  <c:v>42153</c:v>
                </c:pt>
                <c:pt idx="230">
                  <c:v>42160</c:v>
                </c:pt>
                <c:pt idx="231">
                  <c:v>42167</c:v>
                </c:pt>
                <c:pt idx="232">
                  <c:v>42174</c:v>
                </c:pt>
                <c:pt idx="233">
                  <c:v>42181</c:v>
                </c:pt>
                <c:pt idx="234">
                  <c:v>42188</c:v>
                </c:pt>
                <c:pt idx="235">
                  <c:v>42195</c:v>
                </c:pt>
                <c:pt idx="236">
                  <c:v>42202</c:v>
                </c:pt>
                <c:pt idx="237">
                  <c:v>42209</c:v>
                </c:pt>
                <c:pt idx="238">
                  <c:v>42216</c:v>
                </c:pt>
                <c:pt idx="239">
                  <c:v>42223</c:v>
                </c:pt>
                <c:pt idx="240">
                  <c:v>42230</c:v>
                </c:pt>
                <c:pt idx="241">
                  <c:v>42237</c:v>
                </c:pt>
                <c:pt idx="242">
                  <c:v>42244</c:v>
                </c:pt>
                <c:pt idx="243">
                  <c:v>42251</c:v>
                </c:pt>
                <c:pt idx="244">
                  <c:v>42258</c:v>
                </c:pt>
                <c:pt idx="245">
                  <c:v>42265</c:v>
                </c:pt>
                <c:pt idx="246">
                  <c:v>42272</c:v>
                </c:pt>
                <c:pt idx="247">
                  <c:v>42279</c:v>
                </c:pt>
                <c:pt idx="248">
                  <c:v>42286</c:v>
                </c:pt>
                <c:pt idx="249">
                  <c:v>42293</c:v>
                </c:pt>
                <c:pt idx="250">
                  <c:v>42300</c:v>
                </c:pt>
                <c:pt idx="251">
                  <c:v>42307</c:v>
                </c:pt>
                <c:pt idx="252">
                  <c:v>42314</c:v>
                </c:pt>
                <c:pt idx="253">
                  <c:v>42321</c:v>
                </c:pt>
                <c:pt idx="254">
                  <c:v>42328</c:v>
                </c:pt>
                <c:pt idx="255">
                  <c:v>42335</c:v>
                </c:pt>
                <c:pt idx="256">
                  <c:v>42342</c:v>
                </c:pt>
                <c:pt idx="257">
                  <c:v>42349</c:v>
                </c:pt>
                <c:pt idx="258">
                  <c:v>42356</c:v>
                </c:pt>
                <c:pt idx="259">
                  <c:v>42363</c:v>
                </c:pt>
                <c:pt idx="260">
                  <c:v>42370</c:v>
                </c:pt>
                <c:pt idx="261">
                  <c:v>42377</c:v>
                </c:pt>
                <c:pt idx="262">
                  <c:v>42384</c:v>
                </c:pt>
                <c:pt idx="263">
                  <c:v>42391</c:v>
                </c:pt>
                <c:pt idx="264">
                  <c:v>42398</c:v>
                </c:pt>
                <c:pt idx="265">
                  <c:v>42405</c:v>
                </c:pt>
                <c:pt idx="266">
                  <c:v>42412</c:v>
                </c:pt>
                <c:pt idx="267">
                  <c:v>42419</c:v>
                </c:pt>
                <c:pt idx="268">
                  <c:v>42426</c:v>
                </c:pt>
                <c:pt idx="269">
                  <c:v>42433</c:v>
                </c:pt>
                <c:pt idx="270">
                  <c:v>42440</c:v>
                </c:pt>
                <c:pt idx="271">
                  <c:v>42447</c:v>
                </c:pt>
                <c:pt idx="272">
                  <c:v>42454</c:v>
                </c:pt>
                <c:pt idx="273">
                  <c:v>42461</c:v>
                </c:pt>
                <c:pt idx="274">
                  <c:v>42468</c:v>
                </c:pt>
                <c:pt idx="275">
                  <c:v>42475</c:v>
                </c:pt>
                <c:pt idx="276">
                  <c:v>42482</c:v>
                </c:pt>
                <c:pt idx="277">
                  <c:v>42489</c:v>
                </c:pt>
                <c:pt idx="278">
                  <c:v>42496</c:v>
                </c:pt>
                <c:pt idx="279">
                  <c:v>42503</c:v>
                </c:pt>
                <c:pt idx="280">
                  <c:v>42510</c:v>
                </c:pt>
                <c:pt idx="281">
                  <c:v>42517</c:v>
                </c:pt>
                <c:pt idx="282">
                  <c:v>42524</c:v>
                </c:pt>
                <c:pt idx="283">
                  <c:v>42531</c:v>
                </c:pt>
                <c:pt idx="284">
                  <c:v>42538</c:v>
                </c:pt>
                <c:pt idx="285">
                  <c:v>42545</c:v>
                </c:pt>
                <c:pt idx="286">
                  <c:v>42552</c:v>
                </c:pt>
                <c:pt idx="287">
                  <c:v>42559</c:v>
                </c:pt>
                <c:pt idx="288">
                  <c:v>42566</c:v>
                </c:pt>
                <c:pt idx="289">
                  <c:v>42573</c:v>
                </c:pt>
                <c:pt idx="290">
                  <c:v>42580</c:v>
                </c:pt>
                <c:pt idx="291">
                  <c:v>42587</c:v>
                </c:pt>
                <c:pt idx="292">
                  <c:v>42594</c:v>
                </c:pt>
                <c:pt idx="293">
                  <c:v>42601</c:v>
                </c:pt>
                <c:pt idx="294">
                  <c:v>42608</c:v>
                </c:pt>
                <c:pt idx="295">
                  <c:v>42615</c:v>
                </c:pt>
                <c:pt idx="296">
                  <c:v>42622</c:v>
                </c:pt>
                <c:pt idx="297">
                  <c:v>42629</c:v>
                </c:pt>
                <c:pt idx="298">
                  <c:v>42636</c:v>
                </c:pt>
                <c:pt idx="299">
                  <c:v>42643</c:v>
                </c:pt>
                <c:pt idx="300">
                  <c:v>42650</c:v>
                </c:pt>
                <c:pt idx="301">
                  <c:v>42657</c:v>
                </c:pt>
                <c:pt idx="302">
                  <c:v>42664</c:v>
                </c:pt>
                <c:pt idx="303">
                  <c:v>42671</c:v>
                </c:pt>
                <c:pt idx="304">
                  <c:v>42678</c:v>
                </c:pt>
                <c:pt idx="305">
                  <c:v>42685</c:v>
                </c:pt>
                <c:pt idx="306">
                  <c:v>42692</c:v>
                </c:pt>
                <c:pt idx="307">
                  <c:v>42699</c:v>
                </c:pt>
                <c:pt idx="308">
                  <c:v>42706</c:v>
                </c:pt>
                <c:pt idx="309">
                  <c:v>42713</c:v>
                </c:pt>
                <c:pt idx="310">
                  <c:v>42720</c:v>
                </c:pt>
                <c:pt idx="311">
                  <c:v>42727</c:v>
                </c:pt>
                <c:pt idx="312">
                  <c:v>42734</c:v>
                </c:pt>
                <c:pt idx="313">
                  <c:v>42741</c:v>
                </c:pt>
                <c:pt idx="314">
                  <c:v>42748</c:v>
                </c:pt>
                <c:pt idx="315">
                  <c:v>42755</c:v>
                </c:pt>
                <c:pt idx="316">
                  <c:v>42762</c:v>
                </c:pt>
                <c:pt idx="317">
                  <c:v>42769</c:v>
                </c:pt>
                <c:pt idx="318">
                  <c:v>42776</c:v>
                </c:pt>
                <c:pt idx="319">
                  <c:v>42783</c:v>
                </c:pt>
                <c:pt idx="320">
                  <c:v>42790</c:v>
                </c:pt>
                <c:pt idx="321">
                  <c:v>42797</c:v>
                </c:pt>
                <c:pt idx="322">
                  <c:v>42804</c:v>
                </c:pt>
                <c:pt idx="323">
                  <c:v>42811</c:v>
                </c:pt>
                <c:pt idx="324">
                  <c:v>42818</c:v>
                </c:pt>
                <c:pt idx="325">
                  <c:v>42825</c:v>
                </c:pt>
                <c:pt idx="326">
                  <c:v>42832</c:v>
                </c:pt>
                <c:pt idx="327">
                  <c:v>42839</c:v>
                </c:pt>
                <c:pt idx="328">
                  <c:v>42846</c:v>
                </c:pt>
                <c:pt idx="329">
                  <c:v>42853</c:v>
                </c:pt>
                <c:pt idx="330">
                  <c:v>42860</c:v>
                </c:pt>
                <c:pt idx="331">
                  <c:v>42867</c:v>
                </c:pt>
                <c:pt idx="332">
                  <c:v>42874</c:v>
                </c:pt>
                <c:pt idx="333">
                  <c:v>42881</c:v>
                </c:pt>
                <c:pt idx="334">
                  <c:v>42888</c:v>
                </c:pt>
              </c:numCache>
            </c:numRef>
          </c:cat>
          <c:val>
            <c:numRef>
              <c:f>'Data 1'!$C$35:$C$369</c:f>
              <c:numCache>
                <c:formatCode>_(* #,##0_);_(* \(#,##0\);_(* "-"??_);_(@_)</c:formatCode>
                <c:ptCount val="3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2940</c:v>
                </c:pt>
                <c:pt idx="25">
                  <c:v>0</c:v>
                </c:pt>
                <c:pt idx="26">
                  <c:v>0</c:v>
                </c:pt>
                <c:pt idx="27">
                  <c:v>7350</c:v>
                </c:pt>
                <c:pt idx="28">
                  <c:v>0</c:v>
                </c:pt>
                <c:pt idx="29">
                  <c:v>2646</c:v>
                </c:pt>
                <c:pt idx="30">
                  <c:v>9702</c:v>
                </c:pt>
                <c:pt idx="31">
                  <c:v>0</c:v>
                </c:pt>
                <c:pt idx="32">
                  <c:v>10290</c:v>
                </c:pt>
                <c:pt idx="33">
                  <c:v>0</c:v>
                </c:pt>
                <c:pt idx="34">
                  <c:v>2646</c:v>
                </c:pt>
                <c:pt idx="35">
                  <c:v>0</c:v>
                </c:pt>
                <c:pt idx="36">
                  <c:v>10878</c:v>
                </c:pt>
                <c:pt idx="37">
                  <c:v>4998</c:v>
                </c:pt>
                <c:pt idx="38">
                  <c:v>0</c:v>
                </c:pt>
                <c:pt idx="39">
                  <c:v>4116</c:v>
                </c:pt>
                <c:pt idx="40">
                  <c:v>2940</c:v>
                </c:pt>
                <c:pt idx="41">
                  <c:v>0</c:v>
                </c:pt>
                <c:pt idx="42">
                  <c:v>6762</c:v>
                </c:pt>
                <c:pt idx="43">
                  <c:v>0</c:v>
                </c:pt>
                <c:pt idx="44">
                  <c:v>6762</c:v>
                </c:pt>
                <c:pt idx="45">
                  <c:v>0</c:v>
                </c:pt>
                <c:pt idx="46">
                  <c:v>3822</c:v>
                </c:pt>
                <c:pt idx="47">
                  <c:v>3528</c:v>
                </c:pt>
                <c:pt idx="48">
                  <c:v>4998</c:v>
                </c:pt>
                <c:pt idx="49">
                  <c:v>7644</c:v>
                </c:pt>
                <c:pt idx="50">
                  <c:v>0</c:v>
                </c:pt>
                <c:pt idx="51">
                  <c:v>2940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1470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4116</c:v>
                </c:pt>
                <c:pt idx="62">
                  <c:v>0</c:v>
                </c:pt>
                <c:pt idx="63">
                  <c:v>5292</c:v>
                </c:pt>
                <c:pt idx="64">
                  <c:v>2646</c:v>
                </c:pt>
                <c:pt idx="65">
                  <c:v>0</c:v>
                </c:pt>
                <c:pt idx="66">
                  <c:v>6174</c:v>
                </c:pt>
                <c:pt idx="67">
                  <c:v>3234</c:v>
                </c:pt>
                <c:pt idx="68">
                  <c:v>0</c:v>
                </c:pt>
                <c:pt idx="69">
                  <c:v>0</c:v>
                </c:pt>
                <c:pt idx="70">
                  <c:v>10584</c:v>
                </c:pt>
                <c:pt idx="71">
                  <c:v>0</c:v>
                </c:pt>
                <c:pt idx="72">
                  <c:v>3234</c:v>
                </c:pt>
                <c:pt idx="73">
                  <c:v>3234</c:v>
                </c:pt>
                <c:pt idx="74">
                  <c:v>0</c:v>
                </c:pt>
                <c:pt idx="75">
                  <c:v>0</c:v>
                </c:pt>
                <c:pt idx="76">
                  <c:v>13524</c:v>
                </c:pt>
                <c:pt idx="77">
                  <c:v>6468</c:v>
                </c:pt>
                <c:pt idx="78">
                  <c:v>5292</c:v>
                </c:pt>
                <c:pt idx="79">
                  <c:v>5292</c:v>
                </c:pt>
                <c:pt idx="80">
                  <c:v>15582</c:v>
                </c:pt>
                <c:pt idx="81">
                  <c:v>2646</c:v>
                </c:pt>
                <c:pt idx="82">
                  <c:v>21756</c:v>
                </c:pt>
                <c:pt idx="83">
                  <c:v>27342</c:v>
                </c:pt>
                <c:pt idx="84">
                  <c:v>19992</c:v>
                </c:pt>
                <c:pt idx="85">
                  <c:v>6468</c:v>
                </c:pt>
                <c:pt idx="86">
                  <c:v>9996</c:v>
                </c:pt>
                <c:pt idx="87">
                  <c:v>26166</c:v>
                </c:pt>
                <c:pt idx="88">
                  <c:v>17052</c:v>
                </c:pt>
                <c:pt idx="89">
                  <c:v>21168</c:v>
                </c:pt>
                <c:pt idx="90">
                  <c:v>0</c:v>
                </c:pt>
                <c:pt idx="91">
                  <c:v>21462</c:v>
                </c:pt>
                <c:pt idx="92">
                  <c:v>35868</c:v>
                </c:pt>
                <c:pt idx="93">
                  <c:v>5586</c:v>
                </c:pt>
                <c:pt idx="94">
                  <c:v>17052</c:v>
                </c:pt>
                <c:pt idx="95">
                  <c:v>17640</c:v>
                </c:pt>
                <c:pt idx="96">
                  <c:v>17346</c:v>
                </c:pt>
                <c:pt idx="97">
                  <c:v>1764</c:v>
                </c:pt>
                <c:pt idx="98">
                  <c:v>7938</c:v>
                </c:pt>
                <c:pt idx="99">
                  <c:v>27048</c:v>
                </c:pt>
                <c:pt idx="100">
                  <c:v>3528</c:v>
                </c:pt>
                <c:pt idx="101">
                  <c:v>10878</c:v>
                </c:pt>
                <c:pt idx="102">
                  <c:v>7644</c:v>
                </c:pt>
                <c:pt idx="103">
                  <c:v>25578</c:v>
                </c:pt>
                <c:pt idx="104">
                  <c:v>15288</c:v>
                </c:pt>
                <c:pt idx="105">
                  <c:v>7938</c:v>
                </c:pt>
                <c:pt idx="106">
                  <c:v>19698</c:v>
                </c:pt>
                <c:pt idx="107">
                  <c:v>2646</c:v>
                </c:pt>
                <c:pt idx="108">
                  <c:v>0</c:v>
                </c:pt>
                <c:pt idx="109">
                  <c:v>3234</c:v>
                </c:pt>
                <c:pt idx="110">
                  <c:v>6174</c:v>
                </c:pt>
                <c:pt idx="111">
                  <c:v>9408</c:v>
                </c:pt>
                <c:pt idx="112">
                  <c:v>0</c:v>
                </c:pt>
                <c:pt idx="113">
                  <c:v>0</c:v>
                </c:pt>
                <c:pt idx="114">
                  <c:v>7938</c:v>
                </c:pt>
                <c:pt idx="115">
                  <c:v>7938</c:v>
                </c:pt>
                <c:pt idx="116">
                  <c:v>14406</c:v>
                </c:pt>
                <c:pt idx="117">
                  <c:v>0</c:v>
                </c:pt>
                <c:pt idx="118">
                  <c:v>0</c:v>
                </c:pt>
                <c:pt idx="119">
                  <c:v>11466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7938</c:v>
                </c:pt>
                <c:pt idx="125">
                  <c:v>0</c:v>
                </c:pt>
                <c:pt idx="126">
                  <c:v>0</c:v>
                </c:pt>
                <c:pt idx="127">
                  <c:v>19110</c:v>
                </c:pt>
                <c:pt idx="128">
                  <c:v>11172</c:v>
                </c:pt>
                <c:pt idx="129">
                  <c:v>0</c:v>
                </c:pt>
                <c:pt idx="130">
                  <c:v>7350</c:v>
                </c:pt>
                <c:pt idx="131">
                  <c:v>14700</c:v>
                </c:pt>
                <c:pt idx="132">
                  <c:v>12054</c:v>
                </c:pt>
                <c:pt idx="133">
                  <c:v>3822</c:v>
                </c:pt>
                <c:pt idx="134">
                  <c:v>16464</c:v>
                </c:pt>
                <c:pt idx="135">
                  <c:v>10584</c:v>
                </c:pt>
                <c:pt idx="136">
                  <c:v>5586</c:v>
                </c:pt>
                <c:pt idx="137">
                  <c:v>1176</c:v>
                </c:pt>
                <c:pt idx="138">
                  <c:v>10878</c:v>
                </c:pt>
                <c:pt idx="139">
                  <c:v>4410</c:v>
                </c:pt>
                <c:pt idx="140">
                  <c:v>882</c:v>
                </c:pt>
                <c:pt idx="141">
                  <c:v>14112</c:v>
                </c:pt>
                <c:pt idx="142">
                  <c:v>4116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3234</c:v>
                </c:pt>
                <c:pt idx="169">
                  <c:v>11172</c:v>
                </c:pt>
                <c:pt idx="170">
                  <c:v>0</c:v>
                </c:pt>
                <c:pt idx="171">
                  <c:v>3234</c:v>
                </c:pt>
                <c:pt idx="172">
                  <c:v>0</c:v>
                </c:pt>
                <c:pt idx="173">
                  <c:v>0</c:v>
                </c:pt>
                <c:pt idx="174">
                  <c:v>12642</c:v>
                </c:pt>
                <c:pt idx="175">
                  <c:v>3234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2646</c:v>
                </c:pt>
                <c:pt idx="183">
                  <c:v>1470</c:v>
                </c:pt>
                <c:pt idx="184">
                  <c:v>0</c:v>
                </c:pt>
                <c:pt idx="185">
                  <c:v>2058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882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5292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15582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3528</c:v>
                </c:pt>
                <c:pt idx="243">
                  <c:v>0</c:v>
                </c:pt>
                <c:pt idx="244">
                  <c:v>0</c:v>
                </c:pt>
                <c:pt idx="245">
                  <c:v>12936</c:v>
                </c:pt>
                <c:pt idx="246">
                  <c:v>0</c:v>
                </c:pt>
                <c:pt idx="247">
                  <c:v>4998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2940</c:v>
                </c:pt>
                <c:pt idx="252">
                  <c:v>7644</c:v>
                </c:pt>
                <c:pt idx="253">
                  <c:v>0</c:v>
                </c:pt>
                <c:pt idx="254">
                  <c:v>0</c:v>
                </c:pt>
                <c:pt idx="255">
                  <c:v>10584</c:v>
                </c:pt>
                <c:pt idx="256">
                  <c:v>0</c:v>
                </c:pt>
                <c:pt idx="257">
                  <c:v>9408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7644</c:v>
                </c:pt>
                <c:pt idx="286">
                  <c:v>2940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10584</c:v>
                </c:pt>
                <c:pt idx="291">
                  <c:v>0</c:v>
                </c:pt>
                <c:pt idx="292">
                  <c:v>0</c:v>
                </c:pt>
                <c:pt idx="293">
                  <c:v>10878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8232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408192"/>
        <c:axId val="161746880"/>
      </c:areaChart>
      <c:dateAx>
        <c:axId val="2704081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746880"/>
        <c:crosses val="autoZero"/>
        <c:auto val="1"/>
        <c:lblOffset val="100"/>
        <c:baseTimeUnit val="days"/>
      </c:dateAx>
      <c:valAx>
        <c:axId val="161746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Thousand Gallons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7040819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0.36937</cdr:x>
      <cdr:y>0.22766</cdr:y>
    </cdr:from>
    <cdr:to>
      <cdr:x>0.38559</cdr:x>
      <cdr:y>0.25535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124200" y="1127611"/>
          <a:ext cx="137192" cy="1371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0.3964</cdr:x>
      <cdr:y>0.23359</cdr:y>
    </cdr:from>
    <cdr:to>
      <cdr:x>0.41262</cdr:x>
      <cdr:y>0.26128</cdr:y>
    </cdr:to>
    <cdr:sp macro="" textlink="">
      <cdr:nvSpPr>
        <cdr:cNvPr id="5" name="Oval 4"/>
        <cdr:cNvSpPr/>
      </cdr:nvSpPr>
      <cdr:spPr>
        <a:xfrm xmlns:a="http://schemas.openxmlformats.org/drawingml/2006/main">
          <a:off x="3352800" y="1156967"/>
          <a:ext cx="137192" cy="1371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0.3809</cdr:x>
      <cdr:y>0.35693</cdr:y>
    </cdr:from>
    <cdr:to>
      <cdr:x>0.39712</cdr:x>
      <cdr:y>0.38462</cdr:y>
    </cdr:to>
    <cdr:sp macro="" textlink="">
      <cdr:nvSpPr>
        <cdr:cNvPr id="6" name="Oval 5"/>
        <cdr:cNvSpPr/>
      </cdr:nvSpPr>
      <cdr:spPr>
        <a:xfrm xmlns:a="http://schemas.openxmlformats.org/drawingml/2006/main">
          <a:off x="3221725" y="1767852"/>
          <a:ext cx="137192" cy="1371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0.37379</cdr:x>
      <cdr:y>0.42417</cdr:y>
    </cdr:from>
    <cdr:to>
      <cdr:x>0.39001</cdr:x>
      <cdr:y>0.45186</cdr:y>
    </cdr:to>
    <cdr:sp macro="" textlink="">
      <cdr:nvSpPr>
        <cdr:cNvPr id="7" name="Oval 6"/>
        <cdr:cNvSpPr/>
      </cdr:nvSpPr>
      <cdr:spPr>
        <a:xfrm xmlns:a="http://schemas.openxmlformats.org/drawingml/2006/main">
          <a:off x="3161581" y="2100891"/>
          <a:ext cx="137192" cy="13714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0.40541</cdr:x>
      <cdr:y>0.39657</cdr:y>
    </cdr:from>
    <cdr:to>
      <cdr:x>0.42163</cdr:x>
      <cdr:y>0.42426</cdr:y>
    </cdr:to>
    <cdr:sp macro="" textlink="">
      <cdr:nvSpPr>
        <cdr:cNvPr id="8" name="Oval 7"/>
        <cdr:cNvSpPr/>
      </cdr:nvSpPr>
      <cdr:spPr>
        <a:xfrm xmlns:a="http://schemas.openxmlformats.org/drawingml/2006/main">
          <a:off x="3429000" y="1964198"/>
          <a:ext cx="137192" cy="13714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0.13961</cdr:x>
      <cdr:y>0.19909</cdr:y>
    </cdr:from>
    <cdr:to>
      <cdr:x>0.26805</cdr:x>
      <cdr:y>0.29481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0278" y="990601"/>
          <a:ext cx="1113441" cy="476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1970s avg. </a:t>
          </a:r>
          <a:r>
            <a:rPr lang="en-US" sz="1200" b="1" baseline="0" dirty="0"/>
            <a:t>= 7.8%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0.26267</cdr:x>
      <cdr:y>0.52069</cdr:y>
    </cdr:from>
    <cdr:to>
      <cdr:x>0.45991</cdr:x>
      <cdr:y>0.61641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77078" y="2590801"/>
          <a:ext cx="1709865" cy="476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1980s avg. </a:t>
          </a:r>
          <a:r>
            <a:rPr lang="en-US" sz="1200" b="1" baseline="0" dirty="0"/>
            <a:t>= 4.6%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0.48242</cdr:x>
      <cdr:y>0.58195</cdr:y>
    </cdr:from>
    <cdr:to>
      <cdr:x>0.67967</cdr:x>
      <cdr:y>0.67767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82078" y="2895601"/>
          <a:ext cx="1709952" cy="476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1990s avg. </a:t>
          </a:r>
          <a:r>
            <a:rPr lang="en-US" sz="1200" b="1" baseline="0" dirty="0"/>
            <a:t>= 2.8%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0.64943</cdr:x>
      <cdr:y>0.47475</cdr:y>
    </cdr:from>
    <cdr:to>
      <cdr:x>0.84668</cdr:x>
      <cdr:y>0.57047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29878" y="2362201"/>
          <a:ext cx="1709952" cy="476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2000s avg. </a:t>
          </a:r>
          <a:r>
            <a:rPr lang="en-US" sz="1200" b="1" baseline="0" dirty="0"/>
            <a:t>= 2.9%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0.86918</cdr:x>
      <cdr:y>0.56716</cdr:y>
    </cdr:from>
    <cdr:to>
      <cdr:x>0.98936</cdr:x>
      <cdr:y>0.66288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534878" y="2895599"/>
          <a:ext cx="1041835" cy="488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2010s avg. </a:t>
          </a:r>
        </a:p>
        <a:p xmlns:a="http://schemas.openxmlformats.org/drawingml/2006/main">
          <a:pPr algn="ctr"/>
          <a:r>
            <a:rPr lang="en-US" sz="1200" b="1" baseline="0" dirty="0"/>
            <a:t>= </a:t>
          </a:r>
          <a:r>
            <a:rPr lang="en-US" sz="1200" b="1" dirty="0" smtClean="0"/>
            <a:t>1.9</a:t>
          </a:r>
          <a:r>
            <a:rPr lang="en-US" sz="1200" b="1" baseline="0" dirty="0" smtClean="0"/>
            <a:t>%</a:t>
          </a:r>
          <a:endParaRPr lang="en-US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6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5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3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0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5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8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0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4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0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5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97D0-EF81-4B59-B0E1-751C1C878520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4591-F356-4A70-AB2F-33255C61E7E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 descr="RFA_NEW 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6324600"/>
            <a:ext cx="17319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anolrfa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U.S. Ethanol Industry: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The Value-Added Market for Farmers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1752600"/>
          </a:xfrm>
        </p:spPr>
        <p:txBody>
          <a:bodyPr>
            <a:normAutofit/>
          </a:bodyPr>
          <a:lstStyle/>
          <a:p>
            <a:pPr algn="r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Dinneen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Fuels Association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of Ethanol Industry Output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355"/>
              </p:ext>
            </p:extLst>
          </p:nvPr>
        </p:nvGraphicFramePr>
        <p:xfrm>
          <a:off x="609600" y="6177915"/>
          <a:ext cx="35814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Franklin Gothic Medium" panose="020B0603020102020204" pitchFamily="34" charset="0"/>
                        </a:rPr>
                        <a:t>Source: RFA calculations based on USDA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015973"/>
              </p:ext>
            </p:extLst>
          </p:nvPr>
        </p:nvGraphicFramePr>
        <p:xfrm>
          <a:off x="304800" y="13716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7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019800" cy="2667000"/>
          </a:xfrm>
          <a:prstGeom prst="rect">
            <a:avLst/>
          </a:prstGeom>
          <a:gradFill flip="none" rotWithShape="1">
            <a:gsLst>
              <a:gs pos="0">
                <a:srgbClr val="8FC153"/>
              </a:gs>
              <a:gs pos="30000">
                <a:srgbClr val="9CC866"/>
              </a:gs>
              <a:gs pos="100000">
                <a:schemeClr val="bg1"/>
              </a:gs>
              <a:gs pos="62000">
                <a:srgbClr val="B1D486"/>
              </a:gs>
            </a:gsLst>
            <a:lin ang="10800000" scaled="1"/>
            <a:tileRect/>
          </a:gradFill>
          <a:ln>
            <a:solidFill>
              <a:srgbClr val="9CC866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82880"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 2016, the production of 15.25 billion gallons of ethanol and 42 million metric tons of co-products had substantial economic impacts, including: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74,420 direct jobs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264,756 indirect and induced jobs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$42 billion contribution to GDP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$23 billion in household income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$9 billion in tax revenue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67200"/>
            <a:ext cx="6781800" cy="1600200"/>
          </a:xfrm>
          <a:prstGeom prst="rect">
            <a:avLst/>
          </a:prstGeom>
          <a:gradFill flip="none" rotWithShape="1">
            <a:gsLst>
              <a:gs pos="0">
                <a:srgbClr val="8FC153"/>
              </a:gs>
              <a:gs pos="30000">
                <a:srgbClr val="9CC866"/>
              </a:gs>
              <a:gs pos="100000">
                <a:schemeClr val="bg1"/>
              </a:gs>
              <a:gs pos="62000">
                <a:srgbClr val="B1D486"/>
              </a:gs>
            </a:gsLst>
            <a:lin ang="10800000" scaled="1"/>
            <a:tileRect/>
          </a:gradFill>
          <a:ln>
            <a:solidFill>
              <a:srgbClr val="9CC866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82880"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U.S. ethanol and co-product exports in 2016 supported: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14,940 direct, indirect, and induced jobs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$3 billion contribution to GDP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$4 billion reduction in the U.S. trade deficit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8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gasoline demand set new record in 2016; strong demand expected again in 2017…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EIA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55440"/>
              </p:ext>
            </p:extLst>
          </p:nvPr>
        </p:nvGraphicFramePr>
        <p:xfrm>
          <a:off x="3048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7239000" y="19050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553200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2017 Renewable Fuels Association. All Rights Reserved.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0046"/>
              </p:ext>
            </p:extLst>
          </p:nvPr>
        </p:nvGraphicFramePr>
        <p:xfrm>
          <a:off x="246062" y="273843"/>
          <a:ext cx="8651875" cy="59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6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19529"/>
              </p:ext>
            </p:extLst>
          </p:nvPr>
        </p:nvGraphicFramePr>
        <p:xfrm>
          <a:off x="152400" y="273843"/>
          <a:ext cx="8745537" cy="59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is our ethanol used?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Ethanol Supply/Demand 101</a:t>
            </a:r>
            <a:endParaRPr lang="en-US" sz="3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66164"/>
              </p:ext>
            </p:extLst>
          </p:nvPr>
        </p:nvGraphicFramePr>
        <p:xfrm>
          <a:off x="533400" y="1828800"/>
          <a:ext cx="4800600" cy="409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Ethanol S/D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Million gals.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Stocks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  <a:endParaRPr lang="en-US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15,410</a:t>
                      </a:r>
                      <a:endParaRPr lang="en-US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SUPPLY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16,353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E10 Blending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14,059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E15/E85/EFF Blending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Exports</a:t>
                      </a:r>
                      <a:endParaRPr lang="en-US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DEMAND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15,526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Ending Stocks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23421"/>
              </p:ext>
            </p:extLst>
          </p:nvPr>
        </p:nvGraphicFramePr>
        <p:xfrm>
          <a:off x="5629160" y="2514600"/>
          <a:ext cx="335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5334000" y="4114800"/>
            <a:ext cx="609600" cy="381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0" y="4419600"/>
            <a:ext cx="838200" cy="381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34000" y="3657600"/>
            <a:ext cx="990600" cy="4572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Sales of E15 and E85 are expanding 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infrastructure buildout continues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472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E15 and E85 retail infrastructure expansion is accelerating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E85 available at about 3% of U.S. stations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Major retail chains are adopting E15 and E85. Many of their stations are high-volume sites in densely populated areas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E15 and E85 are typically priced competitively to E10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RFA, E85prices.com, DOE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95492"/>
              </p:ext>
            </p:extLst>
          </p:nvPr>
        </p:nvGraphicFramePr>
        <p:xfrm>
          <a:off x="762000" y="4267200"/>
          <a:ext cx="2895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00"/>
                <a:gridCol w="1294606"/>
                <a:gridCol w="978694"/>
              </a:tblGrid>
              <a:tr h="3200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avg.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($/gal.)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E10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+17.2%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$2.21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$2.13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149B0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-3.6%</a:t>
                      </a:r>
                      <a:endParaRPr lang="en-US" sz="1600" b="1" dirty="0">
                        <a:solidFill>
                          <a:srgbClr val="149B0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E85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$1.79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149B0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-19.0%</a:t>
                      </a:r>
                      <a:endParaRPr lang="en-US" sz="1600" b="1" dirty="0">
                        <a:solidFill>
                          <a:srgbClr val="149B0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Arrow 10"/>
          <p:cNvSpPr/>
          <p:nvPr/>
        </p:nvSpPr>
        <p:spPr>
          <a:xfrm>
            <a:off x="3810000" y="4708743"/>
            <a:ext cx="1295400" cy="1006257"/>
          </a:xfrm>
          <a:prstGeom prst="leftArrow">
            <a:avLst>
              <a:gd name="adj1" fmla="val 79091"/>
              <a:gd name="adj2" fmla="val 343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June 2017 avg. retail prices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569558"/>
              </p:ext>
            </p:extLst>
          </p:nvPr>
        </p:nvGraphicFramePr>
        <p:xfrm>
          <a:off x="5715000" y="1295400"/>
          <a:ext cx="3352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340946"/>
              </p:ext>
            </p:extLst>
          </p:nvPr>
        </p:nvGraphicFramePr>
        <p:xfrm>
          <a:off x="5562600" y="3962400"/>
          <a:ext cx="3581400" cy="249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87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29205"/>
              </p:ext>
            </p:extLst>
          </p:nvPr>
        </p:nvGraphicFramePr>
        <p:xfrm>
          <a:off x="228600" y="12954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5334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Ethanol export demand is strong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DOC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Biofuel mandates, smog concerns, octane value driving demand for U.S. ethanol exports…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1" name="Group 660"/>
          <p:cNvGrpSpPr/>
          <p:nvPr/>
        </p:nvGrpSpPr>
        <p:grpSpPr>
          <a:xfrm>
            <a:off x="224259" y="4114800"/>
            <a:ext cx="5490741" cy="2595911"/>
            <a:chOff x="157516" y="2165816"/>
            <a:chExt cx="7059439" cy="3549185"/>
          </a:xfrm>
        </p:grpSpPr>
        <p:sp>
          <p:nvSpPr>
            <p:cNvPr id="662" name="Freeform 321"/>
            <p:cNvSpPr>
              <a:spLocks/>
            </p:cNvSpPr>
            <p:nvPr/>
          </p:nvSpPr>
          <p:spPr bwMode="auto">
            <a:xfrm rot="730076">
              <a:off x="3041962" y="3733499"/>
              <a:ext cx="259417" cy="196495"/>
            </a:xfrm>
            <a:custGeom>
              <a:avLst/>
              <a:gdLst>
                <a:gd name="T0" fmla="*/ 2147483647 w 10000"/>
                <a:gd name="T1" fmla="*/ 938283611 h 10009"/>
                <a:gd name="T2" fmla="*/ 2147483647 w 10000"/>
                <a:gd name="T3" fmla="*/ 911640591 h 10009"/>
                <a:gd name="T4" fmla="*/ 2147483647 w 10000"/>
                <a:gd name="T5" fmla="*/ 811414635 h 10009"/>
                <a:gd name="T6" fmla="*/ 2147483647 w 10000"/>
                <a:gd name="T7" fmla="*/ 851378769 h 10009"/>
                <a:gd name="T8" fmla="*/ 2147483647 w 10000"/>
                <a:gd name="T9" fmla="*/ 851378769 h 10009"/>
                <a:gd name="T10" fmla="*/ 2147483647 w 10000"/>
                <a:gd name="T11" fmla="*/ 465665080 h 10009"/>
                <a:gd name="T12" fmla="*/ 2147483647 w 10000"/>
                <a:gd name="T13" fmla="*/ 5715643 h 10009"/>
                <a:gd name="T14" fmla="*/ 2147483647 w 10000"/>
                <a:gd name="T15" fmla="*/ 216968420 h 10009"/>
                <a:gd name="T16" fmla="*/ 2147483647 w 10000"/>
                <a:gd name="T17" fmla="*/ 5715643 h 10009"/>
                <a:gd name="T18" fmla="*/ 1357109995 w 10000"/>
                <a:gd name="T19" fmla="*/ 216968420 h 10009"/>
                <a:gd name="T20" fmla="*/ 0 w 10000"/>
                <a:gd name="T21" fmla="*/ 640125993 h 10009"/>
                <a:gd name="T22" fmla="*/ 905847689 w 10000"/>
                <a:gd name="T23" fmla="*/ 1697672346 h 10009"/>
                <a:gd name="T24" fmla="*/ 1811694117 w 10000"/>
                <a:gd name="T25" fmla="*/ 1274537104 h 10009"/>
                <a:gd name="T26" fmla="*/ 2147483647 w 10000"/>
                <a:gd name="T27" fmla="*/ 1485789881 h 10009"/>
                <a:gd name="T28" fmla="*/ 2147483647 w 10000"/>
                <a:gd name="T29" fmla="*/ 1697672346 h 10009"/>
                <a:gd name="T30" fmla="*/ 2147483647 w 10000"/>
                <a:gd name="T31" fmla="*/ 1697672346 h 10009"/>
                <a:gd name="T32" fmla="*/ 2147483647 w 10000"/>
                <a:gd name="T33" fmla="*/ 1908947425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1806156555 h 10009"/>
                <a:gd name="T74" fmla="*/ 2147483647 w 10000"/>
                <a:gd name="T75" fmla="*/ 1111484384 h 10009"/>
                <a:gd name="T76" fmla="*/ 2147483647 w 10000"/>
                <a:gd name="T77" fmla="*/ 1013778678 h 10009"/>
                <a:gd name="T78" fmla="*/ 2147483647 w 10000"/>
                <a:gd name="T79" fmla="*/ 1011258428 h 10009"/>
                <a:gd name="T80" fmla="*/ 2147483647 w 10000"/>
                <a:gd name="T81" fmla="*/ 938283611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3" name="Freeform 322"/>
            <p:cNvSpPr>
              <a:spLocks/>
            </p:cNvSpPr>
            <p:nvPr/>
          </p:nvSpPr>
          <p:spPr bwMode="auto">
            <a:xfrm rot="926903">
              <a:off x="3048819" y="3746745"/>
              <a:ext cx="65140" cy="137987"/>
            </a:xfrm>
            <a:custGeom>
              <a:avLst/>
              <a:gdLst>
                <a:gd name="T0" fmla="*/ 47081879 w 10000"/>
                <a:gd name="T1" fmla="*/ 1062621218 h 10437"/>
                <a:gd name="T2" fmla="*/ 47081879 w 10000"/>
                <a:gd name="T3" fmla="*/ 1000778936 h 10437"/>
                <a:gd name="T4" fmla="*/ 48750333 w 10000"/>
                <a:gd name="T5" fmla="*/ 881279289 h 10437"/>
                <a:gd name="T6" fmla="*/ 53808484 w 10000"/>
                <a:gd name="T7" fmla="*/ 753133952 h 10437"/>
                <a:gd name="T8" fmla="*/ 53808484 w 10000"/>
                <a:gd name="T9" fmla="*/ 691291309 h 10437"/>
                <a:gd name="T10" fmla="*/ 55852594 w 10000"/>
                <a:gd name="T11" fmla="*/ 543104691 h 10437"/>
                <a:gd name="T12" fmla="*/ 60534355 w 10000"/>
                <a:gd name="T13" fmla="*/ 443653550 h 10437"/>
                <a:gd name="T14" fmla="*/ 61550144 w 10000"/>
                <a:gd name="T15" fmla="*/ 322978719 h 10437"/>
                <a:gd name="T16" fmla="*/ 67260218 w 10000"/>
                <a:gd name="T17" fmla="*/ 196015449 h 10437"/>
                <a:gd name="T18" fmla="*/ 60534355 w 10000"/>
                <a:gd name="T19" fmla="*/ 134173148 h 10437"/>
                <a:gd name="T20" fmla="*/ 53808484 w 10000"/>
                <a:gd name="T21" fmla="*/ 61842643 h 10437"/>
                <a:gd name="T22" fmla="*/ 33630154 w 10000"/>
                <a:gd name="T23" fmla="*/ 0 h 10437"/>
                <a:gd name="T24" fmla="*/ 20178339 w 10000"/>
                <a:gd name="T25" fmla="*/ 61842643 h 10437"/>
                <a:gd name="T26" fmla="*/ 13451734 w 10000"/>
                <a:gd name="T27" fmla="*/ 134173148 h 10437"/>
                <a:gd name="T28" fmla="*/ 8306951 w 10000"/>
                <a:gd name="T29" fmla="*/ 187238875 h 10437"/>
                <a:gd name="T30" fmla="*/ 13451734 w 10000"/>
                <a:gd name="T31" fmla="*/ 381680403 h 10437"/>
                <a:gd name="T32" fmla="*/ 13451734 w 10000"/>
                <a:gd name="T33" fmla="*/ 629318504 h 10437"/>
                <a:gd name="T34" fmla="*/ 1540306 w 10000"/>
                <a:gd name="T35" fmla="*/ 813148207 h 10437"/>
                <a:gd name="T36" fmla="*/ 0 w 10000"/>
                <a:gd name="T37" fmla="*/ 938798907 h 10437"/>
                <a:gd name="T38" fmla="*/ 4372006 w 10000"/>
                <a:gd name="T39" fmla="*/ 1011390401 h 10437"/>
                <a:gd name="T40" fmla="*/ 13451734 w 10000"/>
                <a:gd name="T41" fmla="*/ 1000778936 h 10437"/>
                <a:gd name="T42" fmla="*/ 7620888 w 10000"/>
                <a:gd name="T43" fmla="*/ 1362273484 h 10437"/>
                <a:gd name="T44" fmla="*/ 43604808 w 10000"/>
                <a:gd name="T45" fmla="*/ 1367517587 h 10437"/>
                <a:gd name="T46" fmla="*/ 48279113 w 10000"/>
                <a:gd name="T47" fmla="*/ 1235571203 h 10437"/>
                <a:gd name="T48" fmla="*/ 47081879 w 10000"/>
                <a:gd name="T49" fmla="*/ 1186436666 h 10437"/>
                <a:gd name="T50" fmla="*/ 47081879 w 10000"/>
                <a:gd name="T51" fmla="*/ 1062621218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4" name="Freeform 341"/>
            <p:cNvSpPr>
              <a:spLocks/>
            </p:cNvSpPr>
            <p:nvPr/>
          </p:nvSpPr>
          <p:spPr bwMode="auto">
            <a:xfrm>
              <a:off x="3430517" y="3659537"/>
              <a:ext cx="137137" cy="58507"/>
            </a:xfrm>
            <a:custGeom>
              <a:avLst/>
              <a:gdLst>
                <a:gd name="T0" fmla="*/ 1265222552 w 10000"/>
                <a:gd name="T1" fmla="*/ 27378110 h 10000"/>
                <a:gd name="T2" fmla="*/ 1320279948 w 10000"/>
                <a:gd name="T3" fmla="*/ 18248910 h 10000"/>
                <a:gd name="T4" fmla="*/ 1320279948 w 10000"/>
                <a:gd name="T5" fmla="*/ 18248910 h 10000"/>
                <a:gd name="T6" fmla="*/ 1265222552 w 10000"/>
                <a:gd name="T7" fmla="*/ 9124455 h 10000"/>
                <a:gd name="T8" fmla="*/ 1265222552 w 10000"/>
                <a:gd name="T9" fmla="*/ 4561912 h 10000"/>
                <a:gd name="T10" fmla="*/ 1210303059 w 10000"/>
                <a:gd name="T11" fmla="*/ 4561912 h 10000"/>
                <a:gd name="T12" fmla="*/ 990211761 w 10000"/>
                <a:gd name="T13" fmla="*/ 0 h 10000"/>
                <a:gd name="T14" fmla="*/ 935154023 w 10000"/>
                <a:gd name="T15" fmla="*/ 4561912 h 10000"/>
                <a:gd name="T16" fmla="*/ 770120120 w 10000"/>
                <a:gd name="T17" fmla="*/ 4561912 h 10000"/>
                <a:gd name="T18" fmla="*/ 715194093 w 10000"/>
                <a:gd name="T19" fmla="*/ 9124455 h 10000"/>
                <a:gd name="T20" fmla="*/ 605085855 w 10000"/>
                <a:gd name="T21" fmla="*/ 13686367 h 10000"/>
                <a:gd name="T22" fmla="*/ 660143231 w 10000"/>
                <a:gd name="T23" fmla="*/ 22810821 h 10000"/>
                <a:gd name="T24" fmla="*/ 605085855 w 10000"/>
                <a:gd name="T25" fmla="*/ 27378110 h 10000"/>
                <a:gd name="T26" fmla="*/ 550159828 w 10000"/>
                <a:gd name="T27" fmla="*/ 27378110 h 10000"/>
                <a:gd name="T28" fmla="*/ 330068168 w 10000"/>
                <a:gd name="T29" fmla="*/ 31940089 h 10000"/>
                <a:gd name="T30" fmla="*/ 220091660 w 10000"/>
                <a:gd name="T31" fmla="*/ 31940089 h 10000"/>
                <a:gd name="T32" fmla="*/ 55057396 w 10000"/>
                <a:gd name="T33" fmla="*/ 31940089 h 10000"/>
                <a:gd name="T34" fmla="*/ 0 w 10000"/>
                <a:gd name="T35" fmla="*/ 31940089 h 10000"/>
                <a:gd name="T36" fmla="*/ 55057396 w 10000"/>
                <a:gd name="T37" fmla="*/ 36502565 h 10000"/>
                <a:gd name="T38" fmla="*/ 165034265 w 10000"/>
                <a:gd name="T39" fmla="*/ 45627019 h 10000"/>
                <a:gd name="T40" fmla="*/ 220091660 w 10000"/>
                <a:gd name="T41" fmla="*/ 50188999 h 10000"/>
                <a:gd name="T42" fmla="*/ 275017668 w 10000"/>
                <a:gd name="T43" fmla="*/ 45627019 h 10000"/>
                <a:gd name="T44" fmla="*/ 495102432 w 10000"/>
                <a:gd name="T45" fmla="*/ 45627019 h 10000"/>
                <a:gd name="T46" fmla="*/ 715194093 w 10000"/>
                <a:gd name="T47" fmla="*/ 50188999 h 10000"/>
                <a:gd name="T48" fmla="*/ 770120120 w 10000"/>
                <a:gd name="T49" fmla="*/ 50188999 h 10000"/>
                <a:gd name="T50" fmla="*/ 990211761 w 10000"/>
                <a:gd name="T51" fmla="*/ 50188999 h 10000"/>
                <a:gd name="T52" fmla="*/ 1155245683 w 10000"/>
                <a:gd name="T53" fmla="*/ 41064544 h 10000"/>
                <a:gd name="T54" fmla="*/ 1210303059 w 10000"/>
                <a:gd name="T55" fmla="*/ 41064544 h 10000"/>
                <a:gd name="T56" fmla="*/ 1265222552 w 10000"/>
                <a:gd name="T57" fmla="*/ 27378110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" name="Freeform 342"/>
            <p:cNvSpPr>
              <a:spLocks/>
            </p:cNvSpPr>
            <p:nvPr/>
          </p:nvSpPr>
          <p:spPr bwMode="auto">
            <a:xfrm rot="471028">
              <a:off x="3195098" y="3586679"/>
              <a:ext cx="219419" cy="204223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1990462549 h 10000"/>
                <a:gd name="T24" fmla="*/ 2147483647 w 10043"/>
                <a:gd name="T25" fmla="*/ 1809444984 h 10000"/>
                <a:gd name="T26" fmla="*/ 2147483647 w 10043"/>
                <a:gd name="T27" fmla="*/ 1628426567 h 10000"/>
                <a:gd name="T28" fmla="*/ 2147483647 w 10043"/>
                <a:gd name="T29" fmla="*/ 1447409032 h 10000"/>
                <a:gd name="T30" fmla="*/ 2147483647 w 10043"/>
                <a:gd name="T31" fmla="*/ 1266390615 h 10000"/>
                <a:gd name="T32" fmla="*/ 2147483647 w 10043"/>
                <a:gd name="T33" fmla="*/ 1085373050 h 10000"/>
                <a:gd name="T34" fmla="*/ 2147483647 w 10043"/>
                <a:gd name="T35" fmla="*/ 905089499 h 10000"/>
                <a:gd name="T36" fmla="*/ 2147483647 w 10043"/>
                <a:gd name="T37" fmla="*/ 543053517 h 10000"/>
                <a:gd name="T38" fmla="*/ 2147483647 w 10043"/>
                <a:gd name="T39" fmla="*/ 362035982 h 10000"/>
                <a:gd name="T40" fmla="*/ 2147483647 w 10043"/>
                <a:gd name="T41" fmla="*/ 0 h 10000"/>
                <a:gd name="T42" fmla="*/ 2147483647 w 10043"/>
                <a:gd name="T43" fmla="*/ 181017565 h 10000"/>
                <a:gd name="T44" fmla="*/ 2147483647 w 10043"/>
                <a:gd name="T45" fmla="*/ 905089499 h 10000"/>
                <a:gd name="T46" fmla="*/ 2147483647 w 10043"/>
                <a:gd name="T47" fmla="*/ 1085373050 h 10000"/>
                <a:gd name="T48" fmla="*/ 2147483647 w 10043"/>
                <a:gd name="T49" fmla="*/ 1558410996 h 10000"/>
                <a:gd name="T50" fmla="*/ 2147483647 w 10043"/>
                <a:gd name="T51" fmla="*/ 1515195834 h 10000"/>
                <a:gd name="T52" fmla="*/ 2147483647 w 10043"/>
                <a:gd name="T53" fmla="*/ 1228393731 h 10000"/>
                <a:gd name="T54" fmla="*/ 1999737655 w 10043"/>
                <a:gd name="T55" fmla="*/ 1207546465 h 10000"/>
                <a:gd name="T56" fmla="*/ 1992916970 w 10043"/>
                <a:gd name="T57" fmla="*/ 1672376624 h 10000"/>
                <a:gd name="T58" fmla="*/ 2016762205 w 10043"/>
                <a:gd name="T59" fmla="*/ 2147483647 h 10000"/>
                <a:gd name="T60" fmla="*/ 1363544970 w 10043"/>
                <a:gd name="T61" fmla="*/ 2147483647 h 10000"/>
                <a:gd name="T62" fmla="*/ 1097808081 w 10043"/>
                <a:gd name="T63" fmla="*/ 1860107221 h 10000"/>
                <a:gd name="T64" fmla="*/ 582547399 w 10043"/>
                <a:gd name="T65" fmla="*/ 1955455204 h 10000"/>
                <a:gd name="T66" fmla="*/ 28094226 w 10043"/>
                <a:gd name="T67" fmla="*/ 2042620393 h 10000"/>
                <a:gd name="T68" fmla="*/ 80062247 w 10043"/>
                <a:gd name="T69" fmla="*/ 2147483647 h 10000"/>
                <a:gd name="T70" fmla="*/ 89426979 w 10043"/>
                <a:gd name="T71" fmla="*/ 2147483647 h 10000"/>
                <a:gd name="T72" fmla="*/ 709434246 w 10043"/>
                <a:gd name="T73" fmla="*/ 2147483647 h 10000"/>
                <a:gd name="T74" fmla="*/ 1363544970 w 10043"/>
                <a:gd name="T75" fmla="*/ 2147483647 h 10000"/>
                <a:gd name="T76" fmla="*/ 1580696988 w 10043"/>
                <a:gd name="T77" fmla="*/ 2147483647 h 10000"/>
                <a:gd name="T78" fmla="*/ 1580696988 w 10043"/>
                <a:gd name="T79" fmla="*/ 2147483647 h 10000"/>
                <a:gd name="T80" fmla="*/ 1798743406 w 10043"/>
                <a:gd name="T81" fmla="*/ 2147483647 h 10000"/>
                <a:gd name="T82" fmla="*/ 2016762205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1863458428 w 10043"/>
                <a:gd name="T89" fmla="*/ 2147483647 h 10000"/>
                <a:gd name="T90" fmla="*/ 1803859147 w 10043"/>
                <a:gd name="T91" fmla="*/ 2147483647 h 10000"/>
                <a:gd name="T92" fmla="*/ 2142809949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6" name="Freeform 343"/>
            <p:cNvSpPr>
              <a:spLocks/>
            </p:cNvSpPr>
            <p:nvPr/>
          </p:nvSpPr>
          <p:spPr bwMode="auto">
            <a:xfrm>
              <a:off x="3381375" y="3709214"/>
              <a:ext cx="223990" cy="219676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7" name="Freeform 344"/>
            <p:cNvSpPr>
              <a:spLocks/>
            </p:cNvSpPr>
            <p:nvPr/>
          </p:nvSpPr>
          <p:spPr bwMode="auto">
            <a:xfrm>
              <a:off x="3375661" y="3495057"/>
              <a:ext cx="143994" cy="203119"/>
            </a:xfrm>
            <a:custGeom>
              <a:avLst/>
              <a:gdLst>
                <a:gd name="T0" fmla="*/ 271327789 w 10045"/>
                <a:gd name="T1" fmla="*/ 1888844198 h 10019"/>
                <a:gd name="T2" fmla="*/ 217035429 w 10045"/>
                <a:gd name="T3" fmla="*/ 2147483647 h 10019"/>
                <a:gd name="T4" fmla="*/ 217035429 w 10045"/>
                <a:gd name="T5" fmla="*/ 2147483647 h 10019"/>
                <a:gd name="T6" fmla="*/ 108592647 w 10045"/>
                <a:gd name="T7" fmla="*/ 2147483647 h 10019"/>
                <a:gd name="T8" fmla="*/ 108592647 w 10045"/>
                <a:gd name="T9" fmla="*/ 2147483647 h 10019"/>
                <a:gd name="T10" fmla="*/ 54300286 w 10045"/>
                <a:gd name="T11" fmla="*/ 2147483647 h 10019"/>
                <a:gd name="T12" fmla="*/ 54300286 w 10045"/>
                <a:gd name="T13" fmla="*/ 2147483647 h 10019"/>
                <a:gd name="T14" fmla="*/ 108592647 w 10045"/>
                <a:gd name="T15" fmla="*/ 2147483647 h 10019"/>
                <a:gd name="T16" fmla="*/ 54300286 w 10045"/>
                <a:gd name="T17" fmla="*/ 2147483647 h 10019"/>
                <a:gd name="T18" fmla="*/ 0 w 10045"/>
                <a:gd name="T19" fmla="*/ 2147483647 h 10019"/>
                <a:gd name="T20" fmla="*/ 162735123 w 10045"/>
                <a:gd name="T21" fmla="*/ 2147483647 h 10019"/>
                <a:gd name="T22" fmla="*/ 271327789 w 10045"/>
                <a:gd name="T23" fmla="*/ 2147483647 h 10019"/>
                <a:gd name="T24" fmla="*/ 434220742 w 10045"/>
                <a:gd name="T25" fmla="*/ 2147483647 h 10019"/>
                <a:gd name="T26" fmla="*/ 350965916 w 10045"/>
                <a:gd name="T27" fmla="*/ 2147483647 h 10019"/>
                <a:gd name="T28" fmla="*/ 290846247 w 10045"/>
                <a:gd name="T29" fmla="*/ 2147483647 h 10019"/>
                <a:gd name="T30" fmla="*/ 326259732 w 10045"/>
                <a:gd name="T31" fmla="*/ 2147483647 h 10019"/>
                <a:gd name="T32" fmla="*/ 542663106 w 10045"/>
                <a:gd name="T33" fmla="*/ 2147483647 h 10019"/>
                <a:gd name="T34" fmla="*/ 651255752 w 10045"/>
                <a:gd name="T35" fmla="*/ 2147483647 h 10019"/>
                <a:gd name="T36" fmla="*/ 702405679 w 10045"/>
                <a:gd name="T37" fmla="*/ 2147483647 h 10019"/>
                <a:gd name="T38" fmla="*/ 740961618 w 10045"/>
                <a:gd name="T39" fmla="*/ 2147483647 h 10019"/>
                <a:gd name="T40" fmla="*/ 868291181 w 10045"/>
                <a:gd name="T41" fmla="*/ 2147483647 h 10019"/>
                <a:gd name="T42" fmla="*/ 976883847 w 10045"/>
                <a:gd name="T43" fmla="*/ 2147483647 h 10019"/>
                <a:gd name="T44" fmla="*/ 1193911331 w 10045"/>
                <a:gd name="T45" fmla="*/ 2147483647 h 10019"/>
                <a:gd name="T46" fmla="*/ 1314632044 w 10045"/>
                <a:gd name="T47" fmla="*/ 2147483647 h 10019"/>
                <a:gd name="T48" fmla="*/ 1353029775 w 10045"/>
                <a:gd name="T49" fmla="*/ 2147483647 h 10019"/>
                <a:gd name="T50" fmla="*/ 1308173078 w 10045"/>
                <a:gd name="T51" fmla="*/ 2147483647 h 10019"/>
                <a:gd name="T52" fmla="*/ 1385292503 w 10045"/>
                <a:gd name="T53" fmla="*/ 2147483647 h 10019"/>
                <a:gd name="T54" fmla="*/ 1449036378 w 10045"/>
                <a:gd name="T55" fmla="*/ 2147483647 h 10019"/>
                <a:gd name="T56" fmla="*/ 1480667450 w 10045"/>
                <a:gd name="T57" fmla="*/ 2147483647 h 10019"/>
                <a:gd name="T58" fmla="*/ 1397886471 w 10045"/>
                <a:gd name="T59" fmla="*/ 2147483647 h 10019"/>
                <a:gd name="T60" fmla="*/ 1273549458 w 10045"/>
                <a:gd name="T61" fmla="*/ 2147483647 h 10019"/>
                <a:gd name="T62" fmla="*/ 1152205013 w 10045"/>
                <a:gd name="T63" fmla="*/ 2147483647 h 10019"/>
                <a:gd name="T64" fmla="*/ 1117107545 w 10045"/>
                <a:gd name="T65" fmla="*/ 2147483647 h 10019"/>
                <a:gd name="T66" fmla="*/ 1193911331 w 10045"/>
                <a:gd name="T67" fmla="*/ 2147483647 h 10019"/>
                <a:gd name="T68" fmla="*/ 1302511923 w 10045"/>
                <a:gd name="T69" fmla="*/ 2147483647 h 10019"/>
                <a:gd name="T70" fmla="*/ 1429991370 w 10045"/>
                <a:gd name="T71" fmla="*/ 2147483647 h 10019"/>
                <a:gd name="T72" fmla="*/ 1477833088 w 10045"/>
                <a:gd name="T73" fmla="*/ 2147483647 h 10019"/>
                <a:gd name="T74" fmla="*/ 1573839314 w 10045"/>
                <a:gd name="T75" fmla="*/ 2147483647 h 10019"/>
                <a:gd name="T76" fmla="*/ 1573839314 w 10045"/>
                <a:gd name="T77" fmla="*/ 2147483647 h 10019"/>
                <a:gd name="T78" fmla="*/ 1573839314 w 10045"/>
                <a:gd name="T79" fmla="*/ 2147483647 h 10019"/>
                <a:gd name="T80" fmla="*/ 1519539028 w 10045"/>
                <a:gd name="T81" fmla="*/ 2147483647 h 10019"/>
                <a:gd name="T82" fmla="*/ 1519539028 w 10045"/>
                <a:gd name="T83" fmla="*/ 2078519693 h 10019"/>
                <a:gd name="T84" fmla="*/ 1519539028 w 10045"/>
                <a:gd name="T85" fmla="*/ 1888844198 h 10019"/>
                <a:gd name="T86" fmla="*/ 1465246647 w 10045"/>
                <a:gd name="T87" fmla="*/ 1322694048 h 10019"/>
                <a:gd name="T88" fmla="*/ 1465246647 w 10045"/>
                <a:gd name="T89" fmla="*/ 944781225 h 10019"/>
                <a:gd name="T90" fmla="*/ 1248211637 w 10045"/>
                <a:gd name="T91" fmla="*/ 566869248 h 10019"/>
                <a:gd name="T92" fmla="*/ 1031176208 w 10045"/>
                <a:gd name="T93" fmla="*/ 944781225 h 10019"/>
                <a:gd name="T94" fmla="*/ 922583541 w 10045"/>
                <a:gd name="T95" fmla="*/ 755824800 h 10019"/>
                <a:gd name="T96" fmla="*/ 922583541 w 10045"/>
                <a:gd name="T97" fmla="*/ 377912823 h 10019"/>
                <a:gd name="T98" fmla="*/ 759848419 w 10045"/>
                <a:gd name="T99" fmla="*/ 188956426 h 10019"/>
                <a:gd name="T100" fmla="*/ 759848419 w 10045"/>
                <a:gd name="T101" fmla="*/ 188956426 h 10019"/>
                <a:gd name="T102" fmla="*/ 651255752 w 10045"/>
                <a:gd name="T103" fmla="*/ 0 h 10019"/>
                <a:gd name="T104" fmla="*/ 596955466 w 10045"/>
                <a:gd name="T105" fmla="*/ 188956426 h 10019"/>
                <a:gd name="T106" fmla="*/ 596955466 w 10045"/>
                <a:gd name="T107" fmla="*/ 188956426 h 10019"/>
                <a:gd name="T108" fmla="*/ 542663106 w 10045"/>
                <a:gd name="T109" fmla="*/ 944781225 h 10019"/>
                <a:gd name="T110" fmla="*/ 488362820 w 10045"/>
                <a:gd name="T111" fmla="*/ 1322694048 h 10019"/>
                <a:gd name="T112" fmla="*/ 379928381 w 10045"/>
                <a:gd name="T113" fmla="*/ 1322694048 h 10019"/>
                <a:gd name="T114" fmla="*/ 271327789 w 10045"/>
                <a:gd name="T115" fmla="*/ 1322694048 h 10019"/>
                <a:gd name="T116" fmla="*/ 271327789 w 10045"/>
                <a:gd name="T117" fmla="*/ 1511650474 h 10019"/>
                <a:gd name="T118" fmla="*/ 271327789 w 10045"/>
                <a:gd name="T119" fmla="*/ 1888844198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8" name="Freeform 345"/>
            <p:cNvSpPr>
              <a:spLocks/>
            </p:cNvSpPr>
            <p:nvPr/>
          </p:nvSpPr>
          <p:spPr bwMode="auto">
            <a:xfrm>
              <a:off x="3357377" y="3537004"/>
              <a:ext cx="54855" cy="70651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9" name="Freeform 346"/>
            <p:cNvSpPr>
              <a:spLocks/>
            </p:cNvSpPr>
            <p:nvPr/>
          </p:nvSpPr>
          <p:spPr bwMode="auto">
            <a:xfrm rot="20966185">
              <a:off x="3631651" y="3838370"/>
              <a:ext cx="114281" cy="113703"/>
            </a:xfrm>
            <a:custGeom>
              <a:avLst/>
              <a:gdLst>
                <a:gd name="T0" fmla="*/ 647276645 w 9874"/>
                <a:gd name="T1" fmla="*/ 52684281 h 10000"/>
                <a:gd name="T2" fmla="*/ 660454905 w 9874"/>
                <a:gd name="T3" fmla="*/ 35052887 h 10000"/>
                <a:gd name="T4" fmla="*/ 616909687 w 9874"/>
                <a:gd name="T5" fmla="*/ 34978570 h 10000"/>
                <a:gd name="T6" fmla="*/ 589485086 w 9874"/>
                <a:gd name="T7" fmla="*/ 0 h 10000"/>
                <a:gd name="T8" fmla="*/ 388087398 w 9874"/>
                <a:gd name="T9" fmla="*/ 21430374 h 10000"/>
                <a:gd name="T10" fmla="*/ 260128355 w 9874"/>
                <a:gd name="T11" fmla="*/ 78416289 h 10000"/>
                <a:gd name="T12" fmla="*/ 111501858 w 9874"/>
                <a:gd name="T13" fmla="*/ 113827711 h 10000"/>
                <a:gd name="T14" fmla="*/ 111501858 w 9874"/>
                <a:gd name="T15" fmla="*/ 149304636 h 10000"/>
                <a:gd name="T16" fmla="*/ 74311045 w 9874"/>
                <a:gd name="T17" fmla="*/ 220267054 h 10000"/>
                <a:gd name="T18" fmla="*/ 0 w 9874"/>
                <a:gd name="T19" fmla="*/ 291159701 h 10000"/>
                <a:gd name="T20" fmla="*/ 74311045 w 9874"/>
                <a:gd name="T21" fmla="*/ 397603329 h 10000"/>
                <a:gd name="T22" fmla="*/ 222937542 w 9874"/>
                <a:gd name="T23" fmla="*/ 433080254 h 10000"/>
                <a:gd name="T24" fmla="*/ 148626239 w 9874"/>
                <a:gd name="T25" fmla="*/ 503972885 h 10000"/>
                <a:gd name="T26" fmla="*/ 148626239 w 9874"/>
                <a:gd name="T27" fmla="*/ 645823388 h 10000"/>
                <a:gd name="T28" fmla="*/ 297319151 w 9874"/>
                <a:gd name="T29" fmla="*/ 716785806 h 10000"/>
                <a:gd name="T30" fmla="*/ 371563780 w 9874"/>
                <a:gd name="T31" fmla="*/ 645823388 h 10000"/>
                <a:gd name="T32" fmla="*/ 371563780 w 9874"/>
                <a:gd name="T33" fmla="*/ 574935303 h 10000"/>
                <a:gd name="T34" fmla="*/ 520190003 w 9874"/>
                <a:gd name="T35" fmla="*/ 503972885 h 10000"/>
                <a:gd name="T36" fmla="*/ 371563780 w 9874"/>
                <a:gd name="T37" fmla="*/ 362122120 h 10000"/>
                <a:gd name="T38" fmla="*/ 371563780 w 9874"/>
                <a:gd name="T39" fmla="*/ 291159701 h 10000"/>
                <a:gd name="T40" fmla="*/ 297319151 w 9874"/>
                <a:gd name="T41" fmla="*/ 184785845 h 10000"/>
                <a:gd name="T42" fmla="*/ 520190003 w 9874"/>
                <a:gd name="T43" fmla="*/ 149304636 h 10000"/>
                <a:gd name="T44" fmla="*/ 612159438 w 9874"/>
                <a:gd name="T45" fmla="*/ 127445679 h 10000"/>
                <a:gd name="T46" fmla="*/ 613967313 w 9874"/>
                <a:gd name="T47" fmla="*/ 81428428 h 10000"/>
                <a:gd name="T48" fmla="*/ 629618272 w 9874"/>
                <a:gd name="T49" fmla="*/ 64584152 h 10000"/>
                <a:gd name="T50" fmla="*/ 647276645 w 9874"/>
                <a:gd name="T51" fmla="*/ 52684281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0" name="Freeform 351"/>
            <p:cNvSpPr>
              <a:spLocks/>
            </p:cNvSpPr>
            <p:nvPr/>
          </p:nvSpPr>
          <p:spPr bwMode="auto">
            <a:xfrm>
              <a:off x="3624793" y="3661746"/>
              <a:ext cx="147422" cy="117013"/>
            </a:xfrm>
            <a:custGeom>
              <a:avLst/>
              <a:gdLst>
                <a:gd name="T0" fmla="*/ 1567338656 w 10000"/>
                <a:gd name="T1" fmla="*/ 379876572 h 10000"/>
                <a:gd name="T2" fmla="*/ 1713889578 w 10000"/>
                <a:gd name="T3" fmla="*/ 323044837 h 10000"/>
                <a:gd name="T4" fmla="*/ 1685694013 w 10000"/>
                <a:gd name="T5" fmla="*/ 186338261 h 10000"/>
                <a:gd name="T6" fmla="*/ 1265674790 w 10000"/>
                <a:gd name="T7" fmla="*/ 0 h 10000"/>
                <a:gd name="T8" fmla="*/ 976257597 w 10000"/>
                <a:gd name="T9" fmla="*/ 57227029 h 10000"/>
                <a:gd name="T10" fmla="*/ 444538943 w 10000"/>
                <a:gd name="T11" fmla="*/ 89485734 h 10000"/>
                <a:gd name="T12" fmla="*/ 385356852 w 10000"/>
                <a:gd name="T13" fmla="*/ 57227029 h 10000"/>
                <a:gd name="T14" fmla="*/ 208000169 w 10000"/>
                <a:gd name="T15" fmla="*/ 218511162 h 10000"/>
                <a:gd name="T16" fmla="*/ 89816322 w 10000"/>
                <a:gd name="T17" fmla="*/ 347617867 h 10000"/>
                <a:gd name="T18" fmla="*/ 84388750 w 10000"/>
                <a:gd name="T19" fmla="*/ 368431045 h 10000"/>
                <a:gd name="T20" fmla="*/ 73885020 w 10000"/>
                <a:gd name="T21" fmla="*/ 385556291 h 10000"/>
                <a:gd name="T22" fmla="*/ 352275 w 10000"/>
                <a:gd name="T23" fmla="*/ 413412332 h 10000"/>
                <a:gd name="T24" fmla="*/ 313223990 w 10000"/>
                <a:gd name="T25" fmla="*/ 658740606 h 10000"/>
                <a:gd name="T26" fmla="*/ 503360364 w 10000"/>
                <a:gd name="T27" fmla="*/ 702440008 h 10000"/>
                <a:gd name="T28" fmla="*/ 555714570 w 10000"/>
                <a:gd name="T29" fmla="*/ 763512424 h 10000"/>
                <a:gd name="T30" fmla="*/ 978362029 w 10000"/>
                <a:gd name="T31" fmla="*/ 799850115 h 10000"/>
                <a:gd name="T32" fmla="*/ 1508337330 w 10000"/>
                <a:gd name="T33" fmla="*/ 734698999 h 10000"/>
                <a:gd name="T34" fmla="*/ 1567338656 w 10000"/>
                <a:gd name="T35" fmla="*/ 541160688 h 10000"/>
                <a:gd name="T36" fmla="*/ 1685694013 w 10000"/>
                <a:gd name="T37" fmla="*/ 508902000 h 10000"/>
                <a:gd name="T38" fmla="*/ 1666439161 w 10000"/>
                <a:gd name="T39" fmla="*/ 463196373 h 10000"/>
                <a:gd name="T40" fmla="*/ 1567338656 w 10000"/>
                <a:gd name="T41" fmla="*/ 379876572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1" name="Freeform 353"/>
            <p:cNvSpPr>
              <a:spLocks/>
            </p:cNvSpPr>
            <p:nvPr/>
          </p:nvSpPr>
          <p:spPr bwMode="auto">
            <a:xfrm>
              <a:off x="3476229" y="3607655"/>
              <a:ext cx="114281" cy="57403"/>
            </a:xfrm>
            <a:custGeom>
              <a:avLst/>
              <a:gdLst>
                <a:gd name="T0" fmla="*/ 539160361 w 10569"/>
                <a:gd name="T1" fmla="*/ 26667355 h 10092"/>
                <a:gd name="T2" fmla="*/ 394741991 w 10569"/>
                <a:gd name="T3" fmla="*/ 15001295 h 10092"/>
                <a:gd name="T4" fmla="*/ 301998631 w 10569"/>
                <a:gd name="T5" fmla="*/ 7502823 h 10092"/>
                <a:gd name="T6" fmla="*/ 209255271 w 10569"/>
                <a:gd name="T7" fmla="*/ 0 h 10092"/>
                <a:gd name="T8" fmla="*/ 209255271 w 10569"/>
                <a:gd name="T9" fmla="*/ 3748933 h 10092"/>
                <a:gd name="T10" fmla="*/ 162887083 w 10569"/>
                <a:gd name="T11" fmla="*/ 0 h 10092"/>
                <a:gd name="T12" fmla="*/ 139674000 w 10569"/>
                <a:gd name="T13" fmla="*/ 3748933 h 10092"/>
                <a:gd name="T14" fmla="*/ 93302432 w 10569"/>
                <a:gd name="T15" fmla="*/ 7502823 h 10092"/>
                <a:gd name="T16" fmla="*/ 46930865 w 10569"/>
                <a:gd name="T17" fmla="*/ 11252362 h 10092"/>
                <a:gd name="T18" fmla="*/ 562452 w 10569"/>
                <a:gd name="T19" fmla="*/ 15001295 h 10092"/>
                <a:gd name="T20" fmla="*/ 23772140 w 10569"/>
                <a:gd name="T21" fmla="*/ 20069196 h 10092"/>
                <a:gd name="T22" fmla="*/ 67439550 w 10569"/>
                <a:gd name="T23" fmla="*/ 26910368 h 10092"/>
                <a:gd name="T24" fmla="*/ 116515290 w 10569"/>
                <a:gd name="T25" fmla="*/ 37505421 h 10092"/>
                <a:gd name="T26" fmla="*/ 139674000 w 10569"/>
                <a:gd name="T27" fmla="*/ 41259303 h 10092"/>
                <a:gd name="T28" fmla="*/ 164110340 w 10569"/>
                <a:gd name="T29" fmla="*/ 45422540 h 10092"/>
                <a:gd name="T30" fmla="*/ 249964455 w 10569"/>
                <a:gd name="T31" fmla="*/ 44981415 h 10092"/>
                <a:gd name="T32" fmla="*/ 282564080 w 10569"/>
                <a:gd name="T33" fmla="*/ 41227525 h 10092"/>
                <a:gd name="T34" fmla="*/ 326587262 w 10569"/>
                <a:gd name="T35" fmla="*/ 42352788 h 10092"/>
                <a:gd name="T36" fmla="*/ 329189912 w 10569"/>
                <a:gd name="T37" fmla="*/ 42461112 h 10092"/>
                <a:gd name="T38" fmla="*/ 342961869 w 10569"/>
                <a:gd name="T39" fmla="*/ 43230622 h 10092"/>
                <a:gd name="T40" fmla="*/ 395812746 w 10569"/>
                <a:gd name="T41" fmla="*/ 45202006 h 10092"/>
                <a:gd name="T42" fmla="*/ 446518524 w 10569"/>
                <a:gd name="T43" fmla="*/ 42105432 h 10092"/>
                <a:gd name="T44" fmla="*/ 530078401 w 10569"/>
                <a:gd name="T45" fmla="*/ 43914760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2" name="Freeform 354"/>
            <p:cNvSpPr>
              <a:spLocks/>
            </p:cNvSpPr>
            <p:nvPr/>
          </p:nvSpPr>
          <p:spPr bwMode="auto">
            <a:xfrm>
              <a:off x="3557368" y="3667265"/>
              <a:ext cx="99425" cy="66235"/>
            </a:xfrm>
            <a:custGeom>
              <a:avLst/>
              <a:gdLst>
                <a:gd name="T0" fmla="*/ 270508246 w 9980"/>
                <a:gd name="T1" fmla="*/ 0 h 10000"/>
                <a:gd name="T2" fmla="*/ 220447335 w 9980"/>
                <a:gd name="T3" fmla="*/ 12634903 h 10000"/>
                <a:gd name="T4" fmla="*/ 148009170 w 9980"/>
                <a:gd name="T5" fmla="*/ 18357428 h 10000"/>
                <a:gd name="T6" fmla="*/ 93633390 w 9980"/>
                <a:gd name="T7" fmla="*/ 24080762 h 10000"/>
                <a:gd name="T8" fmla="*/ 57397161 w 9980"/>
                <a:gd name="T9" fmla="*/ 22000693 h 10000"/>
                <a:gd name="T10" fmla="*/ 39297632 w 9980"/>
                <a:gd name="T11" fmla="*/ 18357428 h 10000"/>
                <a:gd name="T12" fmla="*/ 21160752 w 9980"/>
                <a:gd name="T13" fmla="*/ 29794571 h 10000"/>
                <a:gd name="T14" fmla="*/ 3024052 w 9980"/>
                <a:gd name="T15" fmla="*/ 46962851 h 10000"/>
                <a:gd name="T16" fmla="*/ 811075 w 9980"/>
                <a:gd name="T17" fmla="*/ 49383410 h 10000"/>
                <a:gd name="T18" fmla="*/ 11502723 w 9980"/>
                <a:gd name="T19" fmla="*/ 56337260 h 10000"/>
                <a:gd name="T20" fmla="*/ 60604123 w 9980"/>
                <a:gd name="T21" fmla="*/ 78154778 h 10000"/>
                <a:gd name="T22" fmla="*/ 133079445 w 9980"/>
                <a:gd name="T23" fmla="*/ 83178977 h 10000"/>
                <a:gd name="T24" fmla="*/ 161796501 w 9980"/>
                <a:gd name="T25" fmla="*/ 78337953 h 10000"/>
                <a:gd name="T26" fmla="*/ 221515427 w 9980"/>
                <a:gd name="T27" fmla="*/ 71234589 h 10000"/>
                <a:gd name="T28" fmla="*/ 225756009 w 9980"/>
                <a:gd name="T29" fmla="*/ 71234589 h 10000"/>
                <a:gd name="T30" fmla="*/ 274820444 w 9980"/>
                <a:gd name="T31" fmla="*/ 64122510 h 10000"/>
                <a:gd name="T32" fmla="*/ 311059358 w 9980"/>
                <a:gd name="T33" fmla="*/ 41240421 h 10000"/>
                <a:gd name="T34" fmla="*/ 365432453 w 9980"/>
                <a:gd name="T35" fmla="*/ 12634903 h 10000"/>
                <a:gd name="T36" fmla="*/ 357950258 w 9980"/>
                <a:gd name="T37" fmla="*/ 1039625 h 10000"/>
                <a:gd name="T38" fmla="*/ 336495344 w 9980"/>
                <a:gd name="T39" fmla="*/ 2761869 h 10000"/>
                <a:gd name="T40" fmla="*/ 270508246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Freeform 355"/>
            <p:cNvSpPr>
              <a:spLocks/>
            </p:cNvSpPr>
            <p:nvPr/>
          </p:nvSpPr>
          <p:spPr bwMode="auto">
            <a:xfrm>
              <a:off x="3560797" y="3639667"/>
              <a:ext cx="95996" cy="48572"/>
            </a:xfrm>
            <a:custGeom>
              <a:avLst/>
              <a:gdLst>
                <a:gd name="T0" fmla="*/ 196738603 w 10000"/>
                <a:gd name="T1" fmla="*/ 1609542 h 9595"/>
                <a:gd name="T2" fmla="*/ 158817476 w 10000"/>
                <a:gd name="T3" fmla="*/ 256185 h 9595"/>
                <a:gd name="T4" fmla="*/ 125235746 w 10000"/>
                <a:gd name="T5" fmla="*/ 272768 h 9595"/>
                <a:gd name="T6" fmla="*/ 89434445 w 10000"/>
                <a:gd name="T7" fmla="*/ 1609542 h 9595"/>
                <a:gd name="T8" fmla="*/ 71567038 w 10000"/>
                <a:gd name="T9" fmla="*/ 7733010 h 9595"/>
                <a:gd name="T10" fmla="*/ 0 w 10000"/>
                <a:gd name="T11" fmla="*/ 13859558 h 9595"/>
                <a:gd name="T12" fmla="*/ 17900651 w 10000"/>
                <a:gd name="T13" fmla="*/ 19982982 h 9595"/>
                <a:gd name="T14" fmla="*/ 31016103 w 10000"/>
                <a:gd name="T15" fmla="*/ 23662013 h 9595"/>
                <a:gd name="T16" fmla="*/ 63931537 w 10000"/>
                <a:gd name="T17" fmla="*/ 26442873 h 9595"/>
                <a:gd name="T18" fmla="*/ 140409322 w 10000"/>
                <a:gd name="T19" fmla="*/ 22766543 h 9595"/>
                <a:gd name="T20" fmla="*/ 197689588 w 10000"/>
                <a:gd name="T21" fmla="*/ 21091016 h 9595"/>
                <a:gd name="T22" fmla="*/ 225886152 w 10000"/>
                <a:gd name="T23" fmla="*/ 15096802 h 9595"/>
                <a:gd name="T24" fmla="*/ 291909231 w 10000"/>
                <a:gd name="T25" fmla="*/ 16334104 h 9595"/>
                <a:gd name="T26" fmla="*/ 310568656 w 10000"/>
                <a:gd name="T27" fmla="*/ 13705232 h 9595"/>
                <a:gd name="T28" fmla="*/ 311645191 w 10000"/>
                <a:gd name="T29" fmla="*/ 10797456 h 9595"/>
                <a:gd name="T30" fmla="*/ 316397131 w 10000"/>
                <a:gd name="T31" fmla="*/ 5936347 h 9595"/>
                <a:gd name="T32" fmla="*/ 271760552 w 10000"/>
                <a:gd name="T33" fmla="*/ 3345688 h 9595"/>
                <a:gd name="T34" fmla="*/ 268305641 w 10000"/>
                <a:gd name="T35" fmla="*/ 1609542 h 9595"/>
                <a:gd name="T36" fmla="*/ 196738603 w 10000"/>
                <a:gd name="T37" fmla="*/ 1609542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Freeform 356"/>
            <p:cNvSpPr>
              <a:spLocks/>
            </p:cNvSpPr>
            <p:nvPr/>
          </p:nvSpPr>
          <p:spPr bwMode="auto">
            <a:xfrm>
              <a:off x="3668220" y="3765513"/>
              <a:ext cx="131422" cy="98247"/>
            </a:xfrm>
            <a:custGeom>
              <a:avLst/>
              <a:gdLst>
                <a:gd name="T0" fmla="*/ 404539994 w 10000"/>
                <a:gd name="T1" fmla="*/ 20795121 h 10000"/>
                <a:gd name="T2" fmla="*/ 101131826 w 10000"/>
                <a:gd name="T3" fmla="*/ 20795121 h 10000"/>
                <a:gd name="T4" fmla="*/ 0 w 10000"/>
                <a:gd name="T5" fmla="*/ 0 h 10000"/>
                <a:gd name="T6" fmla="*/ 0 w 10000"/>
                <a:gd name="T7" fmla="*/ 41547729 h 10000"/>
                <a:gd name="T8" fmla="*/ 50623913 w 10000"/>
                <a:gd name="T9" fmla="*/ 103932908 h 10000"/>
                <a:gd name="T10" fmla="*/ 75546255 w 10000"/>
                <a:gd name="T11" fmla="*/ 171095868 h 10000"/>
                <a:gd name="T12" fmla="*/ 50623913 w 10000"/>
                <a:gd name="T13" fmla="*/ 211289959 h 10000"/>
                <a:gd name="T14" fmla="*/ 101131826 w 10000"/>
                <a:gd name="T15" fmla="*/ 252877206 h 10000"/>
                <a:gd name="T16" fmla="*/ 177791600 w 10000"/>
                <a:gd name="T17" fmla="*/ 306019847 h 10000"/>
                <a:gd name="T18" fmla="*/ 457274944 w 10000"/>
                <a:gd name="T19" fmla="*/ 267377028 h 10000"/>
                <a:gd name="T20" fmla="*/ 494877933 w 10000"/>
                <a:gd name="T21" fmla="*/ 281600562 h 10000"/>
                <a:gd name="T22" fmla="*/ 557408924 w 10000"/>
                <a:gd name="T23" fmla="*/ 281876850 h 10000"/>
                <a:gd name="T24" fmla="*/ 556295733 w 10000"/>
                <a:gd name="T25" fmla="*/ 294424949 h 10000"/>
                <a:gd name="T26" fmla="*/ 505671820 w 10000"/>
                <a:gd name="T27" fmla="*/ 315220070 h 10000"/>
                <a:gd name="T28" fmla="*/ 556295733 w 10000"/>
                <a:gd name="T29" fmla="*/ 398358054 h 10000"/>
                <a:gd name="T30" fmla="*/ 758565393 w 10000"/>
                <a:gd name="T31" fmla="*/ 336015191 h 10000"/>
                <a:gd name="T32" fmla="*/ 960835399 w 10000"/>
                <a:gd name="T33" fmla="*/ 336015191 h 10000"/>
                <a:gd name="T34" fmla="*/ 1061967554 w 10000"/>
                <a:gd name="T35" fmla="*/ 273672341 h 10000"/>
                <a:gd name="T36" fmla="*/ 1112591138 w 10000"/>
                <a:gd name="T37" fmla="*/ 273672341 h 10000"/>
                <a:gd name="T38" fmla="*/ 809189306 w 10000"/>
                <a:gd name="T39" fmla="*/ 232082085 h 10000"/>
                <a:gd name="T40" fmla="*/ 758565393 w 10000"/>
                <a:gd name="T41" fmla="*/ 124685713 h 10000"/>
                <a:gd name="T42" fmla="*/ 960835399 w 10000"/>
                <a:gd name="T43" fmla="*/ 41547729 h 10000"/>
                <a:gd name="T44" fmla="*/ 657427560 w 10000"/>
                <a:gd name="T45" fmla="*/ 0 h 10000"/>
                <a:gd name="T46" fmla="*/ 404539994 w 10000"/>
                <a:gd name="T47" fmla="*/ 20795121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" name="Freeform 361"/>
            <p:cNvSpPr>
              <a:spLocks/>
            </p:cNvSpPr>
            <p:nvPr/>
          </p:nvSpPr>
          <p:spPr bwMode="auto">
            <a:xfrm>
              <a:off x="3375662" y="3686031"/>
              <a:ext cx="82282" cy="45260"/>
            </a:xfrm>
            <a:custGeom>
              <a:avLst/>
              <a:gdLst>
                <a:gd name="T0" fmla="*/ 133281972 w 10000"/>
                <a:gd name="T1" fmla="*/ 3647102 h 11466"/>
                <a:gd name="T2" fmla="*/ 121170013 w 10000"/>
                <a:gd name="T3" fmla="*/ 2335908 h 11466"/>
                <a:gd name="T4" fmla="*/ 96928195 w 10000"/>
                <a:gd name="T5" fmla="*/ 1024719 h 11466"/>
                <a:gd name="T6" fmla="*/ 61763159 w 10000"/>
                <a:gd name="T7" fmla="*/ 2043250 h 11466"/>
                <a:gd name="T8" fmla="*/ 55046446 w 10000"/>
                <a:gd name="T9" fmla="*/ 0 h 11466"/>
                <a:gd name="T10" fmla="*/ 36352201 w 10000"/>
                <a:gd name="T11" fmla="*/ 1969880 h 11466"/>
                <a:gd name="T12" fmla="*/ 0 w 10000"/>
                <a:gd name="T13" fmla="*/ 6269480 h 11466"/>
                <a:gd name="T14" fmla="*/ 0 w 10000"/>
                <a:gd name="T15" fmla="*/ 8891665 h 11466"/>
                <a:gd name="T16" fmla="*/ 24240241 w 10000"/>
                <a:gd name="T17" fmla="*/ 8891665 h 11466"/>
                <a:gd name="T18" fmla="*/ 35759338 w 10000"/>
                <a:gd name="T19" fmla="*/ 12026952 h 11466"/>
                <a:gd name="T20" fmla="*/ 48464160 w 10000"/>
                <a:gd name="T21" fmla="*/ 11514048 h 11466"/>
                <a:gd name="T22" fmla="*/ 75250422 w 10000"/>
                <a:gd name="T23" fmla="*/ 9477014 h 11466"/>
                <a:gd name="T24" fmla="*/ 89160184 w 10000"/>
                <a:gd name="T25" fmla="*/ 10642422 h 11466"/>
                <a:gd name="T26" fmla="*/ 133281972 w 10000"/>
                <a:gd name="T27" fmla="*/ 8891665 h 11466"/>
                <a:gd name="T28" fmla="*/ 157522214 w 10000"/>
                <a:gd name="T29" fmla="*/ 7580476 h 11466"/>
                <a:gd name="T30" fmla="*/ 169634173 w 10000"/>
                <a:gd name="T31" fmla="*/ 7580476 h 11466"/>
                <a:gd name="T32" fmla="*/ 157522214 w 10000"/>
                <a:gd name="T33" fmla="*/ 6269480 h 11466"/>
                <a:gd name="T34" fmla="*/ 133281972 w 10000"/>
                <a:gd name="T35" fmla="*/ 364710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Freeform 363"/>
            <p:cNvSpPr>
              <a:spLocks/>
            </p:cNvSpPr>
            <p:nvPr/>
          </p:nvSpPr>
          <p:spPr bwMode="auto">
            <a:xfrm>
              <a:off x="3334520" y="3584473"/>
              <a:ext cx="51426" cy="51884"/>
            </a:xfrm>
            <a:custGeom>
              <a:avLst/>
              <a:gdLst>
                <a:gd name="T0" fmla="*/ 6065872 w 10056"/>
                <a:gd name="T1" fmla="*/ 14184304 h 10000"/>
                <a:gd name="T2" fmla="*/ 8518756 w 10056"/>
                <a:gd name="T3" fmla="*/ 19860071 h 10000"/>
                <a:gd name="T4" fmla="*/ 13426689 w 10056"/>
                <a:gd name="T5" fmla="*/ 22696230 h 10000"/>
                <a:gd name="T6" fmla="*/ 17900822 w 10056"/>
                <a:gd name="T7" fmla="*/ 26364056 h 10000"/>
                <a:gd name="T8" fmla="*/ 22509397 w 10056"/>
                <a:gd name="T9" fmla="*/ 31031233 h 10000"/>
                <a:gd name="T10" fmla="*/ 25391037 w 10056"/>
                <a:gd name="T11" fmla="*/ 23360442 h 10000"/>
                <a:gd name="T12" fmla="*/ 23682417 w 10056"/>
                <a:gd name="T13" fmla="*/ 17684728 h 10000"/>
                <a:gd name="T14" fmla="*/ 25533350 w 10056"/>
                <a:gd name="T15" fmla="*/ 10184675 h 10000"/>
                <a:gd name="T16" fmla="*/ 21935400 w 10056"/>
                <a:gd name="T17" fmla="*/ 7348015 h 10000"/>
                <a:gd name="T18" fmla="*/ 18332456 w 10056"/>
                <a:gd name="T19" fmla="*/ 5672431 h 10000"/>
                <a:gd name="T20" fmla="*/ 13426689 w 10056"/>
                <a:gd name="T21" fmla="*/ 2836212 h 10000"/>
                <a:gd name="T22" fmla="*/ 8518756 w 10056"/>
                <a:gd name="T23" fmla="*/ 2836212 h 10000"/>
                <a:gd name="T24" fmla="*/ 6065872 w 10056"/>
                <a:gd name="T25" fmla="*/ 0 h 10000"/>
                <a:gd name="T26" fmla="*/ 1160461 w 10056"/>
                <a:gd name="T27" fmla="*/ 2836212 h 10000"/>
                <a:gd name="T28" fmla="*/ 0 w 10056"/>
                <a:gd name="T29" fmla="*/ 3013134 h 10000"/>
                <a:gd name="T30" fmla="*/ 2310571 w 10056"/>
                <a:gd name="T31" fmla="*/ 10683932 h 10000"/>
                <a:gd name="T32" fmla="*/ 6065872 w 10056"/>
                <a:gd name="T33" fmla="*/ 14184304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 rot="21133526">
              <a:off x="3501371" y="3707006"/>
              <a:ext cx="63997" cy="33117"/>
            </a:xfrm>
            <a:custGeom>
              <a:avLst/>
              <a:gdLst>
                <a:gd name="T0" fmla="*/ 0 w 1912593"/>
                <a:gd name="T1" fmla="*/ 1 h 1229193"/>
                <a:gd name="T2" fmla="*/ 0 w 1912593"/>
                <a:gd name="T3" fmla="*/ 3 h 1229193"/>
                <a:gd name="T4" fmla="*/ 5 w 1912593"/>
                <a:gd name="T5" fmla="*/ 3 h 1229193"/>
                <a:gd name="T6" fmla="*/ 9 w 1912593"/>
                <a:gd name="T7" fmla="*/ 1 h 1229193"/>
                <a:gd name="T8" fmla="*/ 8 w 1912593"/>
                <a:gd name="T9" fmla="*/ 0 h 1229193"/>
                <a:gd name="T10" fmla="*/ 5 w 1912593"/>
                <a:gd name="T11" fmla="*/ 1 h 1229193"/>
                <a:gd name="T12" fmla="*/ 1 w 1912593"/>
                <a:gd name="T13" fmla="*/ 1 h 1229193"/>
                <a:gd name="T14" fmla="*/ 1 w 1912593"/>
                <a:gd name="T15" fmla="*/ 1 h 1229193"/>
                <a:gd name="T16" fmla="*/ 0 w 1912593"/>
                <a:gd name="T17" fmla="*/ 1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Freeform 253"/>
            <p:cNvSpPr>
              <a:spLocks/>
            </p:cNvSpPr>
            <p:nvPr/>
          </p:nvSpPr>
          <p:spPr bwMode="auto">
            <a:xfrm>
              <a:off x="3504799" y="3713630"/>
              <a:ext cx="102853" cy="103767"/>
            </a:xfrm>
            <a:custGeom>
              <a:avLst/>
              <a:gdLst>
                <a:gd name="T0" fmla="*/ 5 w 3644175"/>
                <a:gd name="T1" fmla="*/ 0 h 3780713"/>
                <a:gd name="T2" fmla="*/ 3 w 3644175"/>
                <a:gd name="T3" fmla="*/ 2 h 3780713"/>
                <a:gd name="T4" fmla="*/ 0 w 3644175"/>
                <a:gd name="T5" fmla="*/ 2 h 3780713"/>
                <a:gd name="T6" fmla="*/ 0 w 3644175"/>
                <a:gd name="T7" fmla="*/ 3 h 3780713"/>
                <a:gd name="T8" fmla="*/ 1 w 3644175"/>
                <a:gd name="T9" fmla="*/ 4 h 3780713"/>
                <a:gd name="T10" fmla="*/ 1 w 3644175"/>
                <a:gd name="T11" fmla="*/ 4 h 3780713"/>
                <a:gd name="T12" fmla="*/ 1 w 3644175"/>
                <a:gd name="T13" fmla="*/ 3 h 3780713"/>
                <a:gd name="T14" fmla="*/ 2 w 3644175"/>
                <a:gd name="T15" fmla="*/ 4 h 3780713"/>
                <a:gd name="T16" fmla="*/ 3 w 3644175"/>
                <a:gd name="T17" fmla="*/ 6 h 3780713"/>
                <a:gd name="T18" fmla="*/ 4 w 3644175"/>
                <a:gd name="T19" fmla="*/ 7 h 3780713"/>
                <a:gd name="T20" fmla="*/ 8 w 3644175"/>
                <a:gd name="T21" fmla="*/ 9 h 3780713"/>
                <a:gd name="T22" fmla="*/ 3 w 3644175"/>
                <a:gd name="T23" fmla="*/ 4 h 3780713"/>
                <a:gd name="T24" fmla="*/ 4 w 3644175"/>
                <a:gd name="T25" fmla="*/ 3 h 3780713"/>
                <a:gd name="T26" fmla="*/ 4 w 3644175"/>
                <a:gd name="T27" fmla="*/ 4 h 3780713"/>
                <a:gd name="T28" fmla="*/ 9 w 3644175"/>
                <a:gd name="T29" fmla="*/ 4 h 3780713"/>
                <a:gd name="T30" fmla="*/ 8 w 3644175"/>
                <a:gd name="T31" fmla="*/ 1 h 3780713"/>
                <a:gd name="T32" fmla="*/ 7 w 3644175"/>
                <a:gd name="T33" fmla="*/ 2 h 3780713"/>
                <a:gd name="T34" fmla="*/ 6 w 3644175"/>
                <a:gd name="T35" fmla="*/ 2 h 3780713"/>
                <a:gd name="T36" fmla="*/ 5 w 3644175"/>
                <a:gd name="T37" fmla="*/ 0 h 3780713"/>
                <a:gd name="T38" fmla="*/ 5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3547082" y="3750057"/>
              <a:ext cx="70854" cy="68443"/>
            </a:xfrm>
            <a:custGeom>
              <a:avLst/>
              <a:gdLst>
                <a:gd name="T0" fmla="*/ 6 w 2398426"/>
                <a:gd name="T1" fmla="*/ 1 h 2488994"/>
                <a:gd name="T2" fmla="*/ 1 w 2398426"/>
                <a:gd name="T3" fmla="*/ 0 h 2488994"/>
                <a:gd name="T4" fmla="*/ 0 w 2398426"/>
                <a:gd name="T5" fmla="*/ 0 h 2488994"/>
                <a:gd name="T6" fmla="*/ 0 w 2398426"/>
                <a:gd name="T7" fmla="*/ 1 h 2488994"/>
                <a:gd name="T8" fmla="*/ 5 w 2398426"/>
                <a:gd name="T9" fmla="*/ 6 h 2488994"/>
                <a:gd name="T10" fmla="*/ 6 w 2398426"/>
                <a:gd name="T11" fmla="*/ 4 h 2488994"/>
                <a:gd name="T12" fmla="*/ 7 w 2398426"/>
                <a:gd name="T13" fmla="*/ 3 h 2488994"/>
                <a:gd name="T14" fmla="*/ 6 w 2398426"/>
                <a:gd name="T15" fmla="*/ 1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 rot="286500">
              <a:off x="3598509" y="3792006"/>
              <a:ext cx="31999" cy="40845"/>
            </a:xfrm>
            <a:custGeom>
              <a:avLst/>
              <a:gdLst>
                <a:gd name="T0" fmla="*/ 1 w 1259245"/>
                <a:gd name="T1" fmla="*/ 0 h 1506961"/>
                <a:gd name="T2" fmla="*/ 0 w 1259245"/>
                <a:gd name="T3" fmla="*/ 2 h 1506961"/>
                <a:gd name="T4" fmla="*/ 1 w 1259245"/>
                <a:gd name="T5" fmla="*/ 4 h 1506961"/>
                <a:gd name="T6" fmla="*/ 2 w 1259245"/>
                <a:gd name="T7" fmla="*/ 1 h 1506961"/>
                <a:gd name="T8" fmla="*/ 1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3599651" y="3721355"/>
              <a:ext cx="51426" cy="39740"/>
            </a:xfrm>
            <a:custGeom>
              <a:avLst/>
              <a:gdLst>
                <a:gd name="T0" fmla="*/ 1 w 1678899"/>
                <a:gd name="T1" fmla="*/ 5 h 1259174"/>
                <a:gd name="T2" fmla="*/ 5 w 1678899"/>
                <a:gd name="T3" fmla="*/ 5 h 1259174"/>
                <a:gd name="T4" fmla="*/ 5 w 1678899"/>
                <a:gd name="T5" fmla="*/ 4 h 1259174"/>
                <a:gd name="T6" fmla="*/ 3 w 1678899"/>
                <a:gd name="T7" fmla="*/ 0 h 1259174"/>
                <a:gd name="T8" fmla="*/ 0 w 1678899"/>
                <a:gd name="T9" fmla="*/ 1 h 1259174"/>
                <a:gd name="T10" fmla="*/ 1 w 1678899"/>
                <a:gd name="T11" fmla="*/ 5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3608793" y="3757784"/>
              <a:ext cx="71996" cy="67339"/>
            </a:xfrm>
            <a:custGeom>
              <a:avLst/>
              <a:gdLst>
                <a:gd name="T0" fmla="*/ 0 w 2578308"/>
                <a:gd name="T1" fmla="*/ 0 h 2368446"/>
                <a:gd name="T2" fmla="*/ 1 w 2578308"/>
                <a:gd name="T3" fmla="*/ 3 h 2368446"/>
                <a:gd name="T4" fmla="*/ 0 w 2578308"/>
                <a:gd name="T5" fmla="*/ 4 h 2368446"/>
                <a:gd name="T6" fmla="*/ 2 w 2578308"/>
                <a:gd name="T7" fmla="*/ 5 h 2368446"/>
                <a:gd name="T8" fmla="*/ 3 w 2578308"/>
                <a:gd name="T9" fmla="*/ 4 h 2368446"/>
                <a:gd name="T10" fmla="*/ 4 w 2578308"/>
                <a:gd name="T11" fmla="*/ 6 h 2368446"/>
                <a:gd name="T12" fmla="*/ 4 w 2578308"/>
                <a:gd name="T13" fmla="*/ 7 h 2368446"/>
                <a:gd name="T14" fmla="*/ 5 w 2578308"/>
                <a:gd name="T15" fmla="*/ 6 h 2368446"/>
                <a:gd name="T16" fmla="*/ 6 w 2578308"/>
                <a:gd name="T17" fmla="*/ 4 h 2368446"/>
                <a:gd name="T18" fmla="*/ 5 w 2578308"/>
                <a:gd name="T19" fmla="*/ 1 h 2368446"/>
                <a:gd name="T20" fmla="*/ 3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3628222" y="3799734"/>
              <a:ext cx="28571" cy="34221"/>
            </a:xfrm>
            <a:custGeom>
              <a:avLst/>
              <a:gdLst>
                <a:gd name="T0" fmla="*/ 1 w 1097536"/>
                <a:gd name="T1" fmla="*/ 0 h 1184223"/>
                <a:gd name="T2" fmla="*/ 0 w 1097536"/>
                <a:gd name="T3" fmla="*/ 1 h 1184223"/>
                <a:gd name="T4" fmla="*/ 1 w 1097536"/>
                <a:gd name="T5" fmla="*/ 4 h 1184223"/>
                <a:gd name="T6" fmla="*/ 2 w 1097536"/>
                <a:gd name="T7" fmla="*/ 2 h 1184223"/>
                <a:gd name="T8" fmla="*/ 2 w 1097536"/>
                <a:gd name="T9" fmla="*/ 2 h 1184223"/>
                <a:gd name="T10" fmla="*/ 1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3640793" y="3818499"/>
              <a:ext cx="46855" cy="41948"/>
            </a:xfrm>
            <a:custGeom>
              <a:avLst/>
              <a:gdLst>
                <a:gd name="T0" fmla="*/ 0 w 1852882"/>
                <a:gd name="T1" fmla="*/ 1 h 1521018"/>
                <a:gd name="T2" fmla="*/ 0 w 1852882"/>
                <a:gd name="T3" fmla="*/ 3 h 1521018"/>
                <a:gd name="T4" fmla="*/ 1 w 1852882"/>
                <a:gd name="T5" fmla="*/ 4 h 1521018"/>
                <a:gd name="T6" fmla="*/ 1 w 1852882"/>
                <a:gd name="T7" fmla="*/ 3 h 1521018"/>
                <a:gd name="T8" fmla="*/ 3 w 1852882"/>
                <a:gd name="T9" fmla="*/ 2 h 1521018"/>
                <a:gd name="T10" fmla="*/ 3 w 1852882"/>
                <a:gd name="T11" fmla="*/ 2 h 1521018"/>
                <a:gd name="T12" fmla="*/ 3 w 1852882"/>
                <a:gd name="T13" fmla="*/ 1 h 1521018"/>
                <a:gd name="T14" fmla="*/ 2 w 1852882"/>
                <a:gd name="T15" fmla="*/ 1 h 1521018"/>
                <a:gd name="T16" fmla="*/ 2 w 1852882"/>
                <a:gd name="T17" fmla="*/ 0 h 1521018"/>
                <a:gd name="T18" fmla="*/ 1 w 1852882"/>
                <a:gd name="T19" fmla="*/ 0 h 1521018"/>
                <a:gd name="T20" fmla="*/ 0 w 1852882"/>
                <a:gd name="T21" fmla="*/ 1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3612222" y="3811877"/>
              <a:ext cx="38855" cy="76169"/>
            </a:xfrm>
            <a:custGeom>
              <a:avLst/>
              <a:gdLst>
                <a:gd name="T0" fmla="*/ 0 w 444747"/>
                <a:gd name="T1" fmla="*/ 52 h 900169"/>
                <a:gd name="T2" fmla="*/ 21 w 444747"/>
                <a:gd name="T3" fmla="*/ 65 h 900169"/>
                <a:gd name="T4" fmla="*/ 21 w 444747"/>
                <a:gd name="T5" fmla="*/ 155 h 900169"/>
                <a:gd name="T6" fmla="*/ 57 w 444747"/>
                <a:gd name="T7" fmla="*/ 195 h 900169"/>
                <a:gd name="T8" fmla="*/ 70 w 444747"/>
                <a:gd name="T9" fmla="*/ 181 h 900169"/>
                <a:gd name="T10" fmla="*/ 83 w 444747"/>
                <a:gd name="T11" fmla="*/ 148 h 900169"/>
                <a:gd name="T12" fmla="*/ 78 w 444747"/>
                <a:gd name="T13" fmla="*/ 132 h 900169"/>
                <a:gd name="T14" fmla="*/ 96 w 444747"/>
                <a:gd name="T15" fmla="*/ 125 h 900169"/>
                <a:gd name="T16" fmla="*/ 70 w 444747"/>
                <a:gd name="T17" fmla="*/ 103 h 900169"/>
                <a:gd name="T18" fmla="*/ 70 w 444747"/>
                <a:gd name="T19" fmla="*/ 58 h 900169"/>
                <a:gd name="T20" fmla="*/ 40 w 444747"/>
                <a:gd name="T21" fmla="*/ 0 h 900169"/>
                <a:gd name="T22" fmla="*/ 0 w 444747"/>
                <a:gd name="T23" fmla="*/ 52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Freeform 257"/>
            <p:cNvSpPr>
              <a:spLocks/>
            </p:cNvSpPr>
            <p:nvPr/>
          </p:nvSpPr>
          <p:spPr bwMode="auto">
            <a:xfrm>
              <a:off x="3060247" y="3474082"/>
              <a:ext cx="78853" cy="113703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Freeform 258"/>
            <p:cNvSpPr>
              <a:spLocks/>
            </p:cNvSpPr>
            <p:nvPr/>
          </p:nvSpPr>
          <p:spPr bwMode="auto">
            <a:xfrm>
              <a:off x="4196196" y="2545703"/>
              <a:ext cx="314272" cy="387469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" name="Freeform 259"/>
            <p:cNvSpPr>
              <a:spLocks/>
            </p:cNvSpPr>
            <p:nvPr/>
          </p:nvSpPr>
          <p:spPr bwMode="auto">
            <a:xfrm>
              <a:off x="4009919" y="4825256"/>
              <a:ext cx="119995" cy="240651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9" name="Freeform 266"/>
            <p:cNvSpPr>
              <a:spLocks/>
            </p:cNvSpPr>
            <p:nvPr/>
          </p:nvSpPr>
          <p:spPr bwMode="auto">
            <a:xfrm>
              <a:off x="6225822" y="5379415"/>
              <a:ext cx="129137" cy="142403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Freeform 267"/>
            <p:cNvSpPr>
              <a:spLocks/>
            </p:cNvSpPr>
            <p:nvPr/>
          </p:nvSpPr>
          <p:spPr bwMode="auto">
            <a:xfrm>
              <a:off x="6337818" y="5251362"/>
              <a:ext cx="90281" cy="140196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Freeform 268"/>
            <p:cNvSpPr>
              <a:spLocks/>
            </p:cNvSpPr>
            <p:nvPr/>
          </p:nvSpPr>
          <p:spPr bwMode="auto">
            <a:xfrm>
              <a:off x="5270436" y="4815321"/>
              <a:ext cx="711968" cy="522144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Freeform 269"/>
            <p:cNvSpPr>
              <a:spLocks/>
            </p:cNvSpPr>
            <p:nvPr/>
          </p:nvSpPr>
          <p:spPr bwMode="auto">
            <a:xfrm>
              <a:off x="5829268" y="5368376"/>
              <a:ext cx="62855" cy="82793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3" name="Freeform 271"/>
            <p:cNvSpPr>
              <a:spLocks/>
            </p:cNvSpPr>
            <p:nvPr/>
          </p:nvSpPr>
          <p:spPr bwMode="auto">
            <a:xfrm>
              <a:off x="5224724" y="4500709"/>
              <a:ext cx="163421" cy="184352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4" name="Freeform 274"/>
            <p:cNvSpPr>
              <a:spLocks/>
            </p:cNvSpPr>
            <p:nvPr/>
          </p:nvSpPr>
          <p:spPr bwMode="auto">
            <a:xfrm>
              <a:off x="5366432" y="4592334"/>
              <a:ext cx="101709" cy="120325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5" name="Freeform 275"/>
            <p:cNvSpPr>
              <a:spLocks/>
            </p:cNvSpPr>
            <p:nvPr/>
          </p:nvSpPr>
          <p:spPr bwMode="auto">
            <a:xfrm>
              <a:off x="5135584" y="4729218"/>
              <a:ext cx="190848" cy="41948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6" name="Freeform 276"/>
            <p:cNvSpPr>
              <a:spLocks/>
            </p:cNvSpPr>
            <p:nvPr/>
          </p:nvSpPr>
          <p:spPr bwMode="auto">
            <a:xfrm>
              <a:off x="2107146" y="3591096"/>
              <a:ext cx="114281" cy="124741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7" name="Freeform 277"/>
            <p:cNvSpPr>
              <a:spLocks/>
            </p:cNvSpPr>
            <p:nvPr/>
          </p:nvSpPr>
          <p:spPr bwMode="auto">
            <a:xfrm>
              <a:off x="1637452" y="4221423"/>
              <a:ext cx="198848" cy="5409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8" name="Freeform 278"/>
            <p:cNvSpPr>
              <a:spLocks/>
            </p:cNvSpPr>
            <p:nvPr/>
          </p:nvSpPr>
          <p:spPr bwMode="auto">
            <a:xfrm>
              <a:off x="1836299" y="4281034"/>
              <a:ext cx="123423" cy="33117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9" name="Freeform 279"/>
            <p:cNvSpPr>
              <a:spLocks/>
            </p:cNvSpPr>
            <p:nvPr/>
          </p:nvSpPr>
          <p:spPr bwMode="auto">
            <a:xfrm>
              <a:off x="3464801" y="3914539"/>
              <a:ext cx="55997" cy="32013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0" name="Freeform 280"/>
            <p:cNvSpPr>
              <a:spLocks/>
            </p:cNvSpPr>
            <p:nvPr/>
          </p:nvSpPr>
          <p:spPr bwMode="auto">
            <a:xfrm>
              <a:off x="3401946" y="3852721"/>
              <a:ext cx="22856" cy="4305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1" name="Freeform 281"/>
            <p:cNvSpPr>
              <a:spLocks/>
            </p:cNvSpPr>
            <p:nvPr/>
          </p:nvSpPr>
          <p:spPr bwMode="auto">
            <a:xfrm>
              <a:off x="3396231" y="3808564"/>
              <a:ext cx="28570" cy="33117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2" name="Freeform 282"/>
            <p:cNvSpPr>
              <a:spLocks/>
            </p:cNvSpPr>
            <p:nvPr/>
          </p:nvSpPr>
          <p:spPr bwMode="auto">
            <a:xfrm>
              <a:off x="3971064" y="3931096"/>
              <a:ext cx="28571" cy="5520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3" name="Rectangle 283"/>
            <p:cNvSpPr>
              <a:spLocks noChangeArrowheads="1"/>
            </p:cNvSpPr>
            <p:nvPr/>
          </p:nvSpPr>
          <p:spPr bwMode="auto">
            <a:xfrm>
              <a:off x="3870496" y="4092267"/>
              <a:ext cx="0" cy="22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4" name="Freeform 284"/>
            <p:cNvSpPr>
              <a:spLocks/>
            </p:cNvSpPr>
            <p:nvPr/>
          </p:nvSpPr>
          <p:spPr bwMode="auto">
            <a:xfrm>
              <a:off x="3684219" y="3827331"/>
              <a:ext cx="354270" cy="124741"/>
            </a:xfrm>
            <a:custGeom>
              <a:avLst/>
              <a:gdLst>
                <a:gd name="T0" fmla="*/ 2147483647 w 10616"/>
                <a:gd name="T1" fmla="*/ 900520531 h 10000"/>
                <a:gd name="T2" fmla="*/ 2147483647 w 10616"/>
                <a:gd name="T3" fmla="*/ 945461261 h 10000"/>
                <a:gd name="T4" fmla="*/ 2147483647 w 10616"/>
                <a:gd name="T5" fmla="*/ 900520531 h 10000"/>
                <a:gd name="T6" fmla="*/ 2147483647 w 10616"/>
                <a:gd name="T7" fmla="*/ 855470392 h 10000"/>
                <a:gd name="T8" fmla="*/ 2147483647 w 10616"/>
                <a:gd name="T9" fmla="*/ 810425706 h 10000"/>
                <a:gd name="T10" fmla="*/ 2147483647 w 10616"/>
                <a:gd name="T11" fmla="*/ 855470392 h 10000"/>
                <a:gd name="T12" fmla="*/ 2147483647 w 10616"/>
                <a:gd name="T13" fmla="*/ 720434837 h 10000"/>
                <a:gd name="T14" fmla="*/ 2147483647 w 10616"/>
                <a:gd name="T15" fmla="*/ 405215750 h 10000"/>
                <a:gd name="T16" fmla="*/ 2147483647 w 10616"/>
                <a:gd name="T17" fmla="*/ 360165611 h 10000"/>
                <a:gd name="T18" fmla="*/ 2147483647 w 10616"/>
                <a:gd name="T19" fmla="*/ 135035232 h 10000"/>
                <a:gd name="T20" fmla="*/ 2147483647 w 10616"/>
                <a:gd name="T21" fmla="*/ 45044345 h 10000"/>
                <a:gd name="T22" fmla="*/ 2147483647 w 10616"/>
                <a:gd name="T23" fmla="*/ 45044345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135035232 h 10000"/>
                <a:gd name="T30" fmla="*/ 2147483647 w 10616"/>
                <a:gd name="T31" fmla="*/ 135035232 h 10000"/>
                <a:gd name="T32" fmla="*/ 2147483647 w 10616"/>
                <a:gd name="T33" fmla="*/ 135035232 h 10000"/>
                <a:gd name="T34" fmla="*/ 2147483647 w 10616"/>
                <a:gd name="T35" fmla="*/ 135035232 h 10000"/>
                <a:gd name="T36" fmla="*/ 2147483647 w 10616"/>
                <a:gd name="T37" fmla="*/ 45044345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45044345 h 10000"/>
                <a:gd name="T46" fmla="*/ 2147483647 w 10616"/>
                <a:gd name="T47" fmla="*/ 135035232 h 10000"/>
                <a:gd name="T48" fmla="*/ 2147483647 w 10616"/>
                <a:gd name="T49" fmla="*/ 180085694 h 10000"/>
                <a:gd name="T50" fmla="*/ 2147483647 w 10616"/>
                <a:gd name="T51" fmla="*/ 135035232 h 10000"/>
                <a:gd name="T52" fmla="*/ 2147483647 w 10616"/>
                <a:gd name="T53" fmla="*/ 135035232 h 10000"/>
                <a:gd name="T54" fmla="*/ 2147483647 w 10616"/>
                <a:gd name="T55" fmla="*/ 270174724 h 10000"/>
                <a:gd name="T56" fmla="*/ 2147483647 w 10616"/>
                <a:gd name="T57" fmla="*/ 270174724 h 10000"/>
                <a:gd name="T58" fmla="*/ 2147483647 w 10616"/>
                <a:gd name="T59" fmla="*/ 256608901 h 10000"/>
                <a:gd name="T60" fmla="*/ 946682867 w 10616"/>
                <a:gd name="T61" fmla="*/ 322781385 h 10000"/>
                <a:gd name="T62" fmla="*/ 0 w 10616"/>
                <a:gd name="T63" fmla="*/ 352811170 h 10000"/>
                <a:gd name="T64" fmla="*/ 2147483647 w 10616"/>
                <a:gd name="T65" fmla="*/ 595236400 h 10000"/>
                <a:gd name="T66" fmla="*/ 2147483647 w 10616"/>
                <a:gd name="T67" fmla="*/ 765381361 h 10000"/>
                <a:gd name="T68" fmla="*/ 2147483647 w 10616"/>
                <a:gd name="T69" fmla="*/ 900520531 h 10000"/>
                <a:gd name="T70" fmla="*/ 2147483647 w 10616"/>
                <a:gd name="T71" fmla="*/ 945461261 h 10000"/>
                <a:gd name="T72" fmla="*/ 2147483647 w 10616"/>
                <a:gd name="T73" fmla="*/ 945461261 h 10000"/>
                <a:gd name="T74" fmla="*/ 2147483647 w 10616"/>
                <a:gd name="T75" fmla="*/ 1035555763 h 10000"/>
                <a:gd name="T76" fmla="*/ 2147483647 w 10616"/>
                <a:gd name="T77" fmla="*/ 945461261 h 10000"/>
                <a:gd name="T78" fmla="*/ 2147483647 w 10616"/>
                <a:gd name="T79" fmla="*/ 1035555763 h 10000"/>
                <a:gd name="T80" fmla="*/ 2147483647 w 10616"/>
                <a:gd name="T81" fmla="*/ 1035555763 h 10000"/>
                <a:gd name="T82" fmla="*/ 2147483647 w 10616"/>
                <a:gd name="T83" fmla="*/ 1035555763 h 10000"/>
                <a:gd name="T84" fmla="*/ 2147483647 w 10616"/>
                <a:gd name="T85" fmla="*/ 900520531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5" name="Freeform 285"/>
            <p:cNvSpPr>
              <a:spLocks/>
            </p:cNvSpPr>
            <p:nvPr/>
          </p:nvSpPr>
          <p:spPr bwMode="auto">
            <a:xfrm>
              <a:off x="3862498" y="3931098"/>
              <a:ext cx="130280" cy="101559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" name="Freeform 286"/>
            <p:cNvSpPr>
              <a:spLocks/>
            </p:cNvSpPr>
            <p:nvPr/>
          </p:nvSpPr>
          <p:spPr bwMode="auto">
            <a:xfrm>
              <a:off x="3845354" y="4011681"/>
              <a:ext cx="91425" cy="80584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7" name="Freeform 287"/>
            <p:cNvSpPr>
              <a:spLocks/>
            </p:cNvSpPr>
            <p:nvPr/>
          </p:nvSpPr>
          <p:spPr bwMode="auto">
            <a:xfrm>
              <a:off x="3845354" y="4011681"/>
              <a:ext cx="91425" cy="80584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8" name="Freeform 288"/>
            <p:cNvSpPr>
              <a:spLocks/>
            </p:cNvSpPr>
            <p:nvPr/>
          </p:nvSpPr>
          <p:spPr bwMode="auto">
            <a:xfrm>
              <a:off x="4161912" y="4164021"/>
              <a:ext cx="85710" cy="54091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9" name="Freeform 289"/>
            <p:cNvSpPr>
              <a:spLocks/>
            </p:cNvSpPr>
            <p:nvPr/>
          </p:nvSpPr>
          <p:spPr bwMode="auto">
            <a:xfrm>
              <a:off x="4174484" y="4184993"/>
              <a:ext cx="134851" cy="151235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" name="Freeform 290"/>
            <p:cNvSpPr>
              <a:spLocks/>
            </p:cNvSpPr>
            <p:nvPr/>
          </p:nvSpPr>
          <p:spPr bwMode="auto">
            <a:xfrm>
              <a:off x="4005348" y="4282138"/>
              <a:ext cx="190849" cy="11480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1" name="Freeform 291"/>
            <p:cNvSpPr>
              <a:spLocks/>
            </p:cNvSpPr>
            <p:nvPr/>
          </p:nvSpPr>
          <p:spPr bwMode="auto">
            <a:xfrm>
              <a:off x="3870496" y="4032656"/>
              <a:ext cx="354270" cy="293637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2" name="Freeform 292"/>
            <p:cNvSpPr>
              <a:spLocks/>
            </p:cNvSpPr>
            <p:nvPr/>
          </p:nvSpPr>
          <p:spPr bwMode="auto">
            <a:xfrm>
              <a:off x="4174483" y="4218109"/>
              <a:ext cx="55998" cy="64027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3" name="Freeform 293"/>
            <p:cNvSpPr>
              <a:spLocks/>
            </p:cNvSpPr>
            <p:nvPr/>
          </p:nvSpPr>
          <p:spPr bwMode="auto">
            <a:xfrm>
              <a:off x="3931066" y="3924473"/>
              <a:ext cx="179420" cy="174416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4" name="Freeform 294"/>
            <p:cNvSpPr>
              <a:spLocks/>
            </p:cNvSpPr>
            <p:nvPr/>
          </p:nvSpPr>
          <p:spPr bwMode="auto">
            <a:xfrm>
              <a:off x="4033919" y="3877007"/>
              <a:ext cx="338271" cy="296949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5" name="Freeform 299"/>
            <p:cNvSpPr>
              <a:spLocks/>
            </p:cNvSpPr>
            <p:nvPr/>
          </p:nvSpPr>
          <p:spPr bwMode="auto">
            <a:xfrm>
              <a:off x="3607651" y="3442070"/>
              <a:ext cx="114281" cy="75065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6" name="Freeform 300"/>
            <p:cNvSpPr>
              <a:spLocks/>
            </p:cNvSpPr>
            <p:nvPr/>
          </p:nvSpPr>
          <p:spPr bwMode="auto">
            <a:xfrm>
              <a:off x="3657935" y="3338301"/>
              <a:ext cx="85711" cy="70651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" name="Freeform 301"/>
            <p:cNvSpPr>
              <a:spLocks/>
            </p:cNvSpPr>
            <p:nvPr/>
          </p:nvSpPr>
          <p:spPr bwMode="auto">
            <a:xfrm>
              <a:off x="3654506" y="3447589"/>
              <a:ext cx="167992" cy="14681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" name="Freeform 302"/>
            <p:cNvSpPr>
              <a:spLocks/>
            </p:cNvSpPr>
            <p:nvPr/>
          </p:nvSpPr>
          <p:spPr bwMode="auto">
            <a:xfrm>
              <a:off x="3613366" y="3387978"/>
              <a:ext cx="137137" cy="75065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" name="Freeform 303"/>
            <p:cNvSpPr>
              <a:spLocks/>
            </p:cNvSpPr>
            <p:nvPr/>
          </p:nvSpPr>
          <p:spPr bwMode="auto">
            <a:xfrm>
              <a:off x="2964251" y="4396943"/>
              <a:ext cx="135994" cy="98247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" name="Freeform 304"/>
            <p:cNvSpPr>
              <a:spLocks/>
            </p:cNvSpPr>
            <p:nvPr/>
          </p:nvSpPr>
          <p:spPr bwMode="auto">
            <a:xfrm>
              <a:off x="2931110" y="4326294"/>
              <a:ext cx="106281" cy="77273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" name="Freeform 305"/>
            <p:cNvSpPr>
              <a:spLocks/>
            </p:cNvSpPr>
            <p:nvPr/>
          </p:nvSpPr>
          <p:spPr bwMode="auto">
            <a:xfrm>
              <a:off x="2936823" y="4137527"/>
              <a:ext cx="214848" cy="221884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" name="Freeform 306"/>
            <p:cNvSpPr>
              <a:spLocks/>
            </p:cNvSpPr>
            <p:nvPr/>
          </p:nvSpPr>
          <p:spPr bwMode="auto">
            <a:xfrm>
              <a:off x="3676219" y="4044799"/>
              <a:ext cx="203420" cy="189871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" name="Freeform 307"/>
            <p:cNvSpPr>
              <a:spLocks/>
            </p:cNvSpPr>
            <p:nvPr/>
          </p:nvSpPr>
          <p:spPr bwMode="auto">
            <a:xfrm>
              <a:off x="3398517" y="4011682"/>
              <a:ext cx="294844" cy="270455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" name="Freeform 308"/>
            <p:cNvSpPr>
              <a:spLocks/>
            </p:cNvSpPr>
            <p:nvPr/>
          </p:nvSpPr>
          <p:spPr bwMode="auto">
            <a:xfrm>
              <a:off x="3369947" y="3931097"/>
              <a:ext cx="74283" cy="134676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5" name="Freeform 309"/>
            <p:cNvSpPr>
              <a:spLocks/>
            </p:cNvSpPr>
            <p:nvPr/>
          </p:nvSpPr>
          <p:spPr bwMode="auto">
            <a:xfrm>
              <a:off x="3005392" y="3963112"/>
              <a:ext cx="213705" cy="157857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6" name="Freeform 310"/>
            <p:cNvSpPr>
              <a:spLocks/>
            </p:cNvSpPr>
            <p:nvPr/>
          </p:nvSpPr>
          <p:spPr bwMode="auto">
            <a:xfrm>
              <a:off x="2941395" y="4120968"/>
              <a:ext cx="147422" cy="123637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" name="Freeform 311"/>
            <p:cNvSpPr>
              <a:spLocks/>
            </p:cNvSpPr>
            <p:nvPr/>
          </p:nvSpPr>
          <p:spPr bwMode="auto">
            <a:xfrm>
              <a:off x="2948252" y="4396943"/>
              <a:ext cx="44569" cy="33117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Freeform 312"/>
            <p:cNvSpPr>
              <a:spLocks/>
            </p:cNvSpPr>
            <p:nvPr/>
          </p:nvSpPr>
          <p:spPr bwMode="auto">
            <a:xfrm>
              <a:off x="3631651" y="4208177"/>
              <a:ext cx="292559" cy="34662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9" name="Freeform 313"/>
            <p:cNvSpPr>
              <a:spLocks/>
            </p:cNvSpPr>
            <p:nvPr/>
          </p:nvSpPr>
          <p:spPr bwMode="auto">
            <a:xfrm>
              <a:off x="3088816" y="4435579"/>
              <a:ext cx="107424" cy="102663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0" name="Freeform 314"/>
            <p:cNvSpPr>
              <a:spLocks/>
            </p:cNvSpPr>
            <p:nvPr/>
          </p:nvSpPr>
          <p:spPr bwMode="auto">
            <a:xfrm>
              <a:off x="3033961" y="4474215"/>
              <a:ext cx="76568" cy="64027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1" name="Freeform 315"/>
            <p:cNvSpPr>
              <a:spLocks/>
            </p:cNvSpPr>
            <p:nvPr/>
          </p:nvSpPr>
          <p:spPr bwMode="auto">
            <a:xfrm>
              <a:off x="2998534" y="4452138"/>
              <a:ext cx="57140" cy="48572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2" name="Rectangle 316"/>
            <p:cNvSpPr>
              <a:spLocks noChangeArrowheads="1"/>
            </p:cNvSpPr>
            <p:nvPr/>
          </p:nvSpPr>
          <p:spPr bwMode="auto">
            <a:xfrm>
              <a:off x="3081960" y="4120969"/>
              <a:ext cx="6857" cy="165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3" name="Freeform 317"/>
            <p:cNvSpPr>
              <a:spLocks/>
            </p:cNvSpPr>
            <p:nvPr/>
          </p:nvSpPr>
          <p:spPr bwMode="auto">
            <a:xfrm>
              <a:off x="3081960" y="3931096"/>
              <a:ext cx="369127" cy="351040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4" name="Freeform 318"/>
            <p:cNvSpPr>
              <a:spLocks/>
            </p:cNvSpPr>
            <p:nvPr/>
          </p:nvSpPr>
          <p:spPr bwMode="auto">
            <a:xfrm>
              <a:off x="3081960" y="3931096"/>
              <a:ext cx="369127" cy="351040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5" name="Freeform 327"/>
            <p:cNvSpPr>
              <a:spLocks/>
            </p:cNvSpPr>
            <p:nvPr/>
          </p:nvSpPr>
          <p:spPr bwMode="auto">
            <a:xfrm>
              <a:off x="4133342" y="3924474"/>
              <a:ext cx="18285" cy="12143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6" name="Freeform 328"/>
            <p:cNvSpPr>
              <a:spLocks/>
            </p:cNvSpPr>
            <p:nvPr/>
          </p:nvSpPr>
          <p:spPr bwMode="auto">
            <a:xfrm>
              <a:off x="4107058" y="3897981"/>
              <a:ext cx="10285" cy="16559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" name="Freeform 334"/>
            <p:cNvSpPr>
              <a:spLocks/>
            </p:cNvSpPr>
            <p:nvPr/>
          </p:nvSpPr>
          <p:spPr bwMode="auto">
            <a:xfrm>
              <a:off x="3607650" y="2915509"/>
              <a:ext cx="191992" cy="407340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8" name="Freeform 335"/>
            <p:cNvSpPr>
              <a:spLocks/>
            </p:cNvSpPr>
            <p:nvPr/>
          </p:nvSpPr>
          <p:spPr bwMode="auto">
            <a:xfrm>
              <a:off x="3805356" y="3561291"/>
              <a:ext cx="11428" cy="5519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9" name="Freeform 336"/>
            <p:cNvSpPr>
              <a:spLocks/>
            </p:cNvSpPr>
            <p:nvPr/>
          </p:nvSpPr>
          <p:spPr bwMode="auto">
            <a:xfrm>
              <a:off x="3732218" y="2458494"/>
              <a:ext cx="2730166" cy="141188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0" name="Freeform 337"/>
            <p:cNvSpPr>
              <a:spLocks/>
            </p:cNvSpPr>
            <p:nvPr/>
          </p:nvSpPr>
          <p:spPr bwMode="auto">
            <a:xfrm>
              <a:off x="4151627" y="3931096"/>
              <a:ext cx="51427" cy="5520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1" name="Freeform 338"/>
            <p:cNvSpPr>
              <a:spLocks/>
            </p:cNvSpPr>
            <p:nvPr/>
          </p:nvSpPr>
          <p:spPr bwMode="auto">
            <a:xfrm>
              <a:off x="4072773" y="3474083"/>
              <a:ext cx="727968" cy="493444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2" name="Freeform 339"/>
            <p:cNvSpPr>
              <a:spLocks/>
            </p:cNvSpPr>
            <p:nvPr/>
          </p:nvSpPr>
          <p:spPr bwMode="auto">
            <a:xfrm>
              <a:off x="4117343" y="3914539"/>
              <a:ext cx="15999" cy="993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3" name="Rectangle 340"/>
            <p:cNvSpPr>
              <a:spLocks noChangeArrowheads="1"/>
            </p:cNvSpPr>
            <p:nvPr/>
          </p:nvSpPr>
          <p:spPr bwMode="auto">
            <a:xfrm>
              <a:off x="3528798" y="3658433"/>
              <a:ext cx="6857" cy="1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4" name="Freeform 347"/>
            <p:cNvSpPr>
              <a:spLocks/>
            </p:cNvSpPr>
            <p:nvPr/>
          </p:nvSpPr>
          <p:spPr bwMode="auto">
            <a:xfrm>
              <a:off x="3321949" y="2854795"/>
              <a:ext cx="467408" cy="533183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5" name="Freeform 348"/>
            <p:cNvSpPr>
              <a:spLocks/>
            </p:cNvSpPr>
            <p:nvPr/>
          </p:nvSpPr>
          <p:spPr bwMode="auto">
            <a:xfrm>
              <a:off x="3433945" y="2958561"/>
              <a:ext cx="230847" cy="510003"/>
            </a:xfrm>
            <a:custGeom>
              <a:avLst/>
              <a:gdLst>
                <a:gd name="T0" fmla="*/ 10283246 w 10000"/>
                <a:gd name="T1" fmla="*/ 12146986 h 9895"/>
                <a:gd name="T2" fmla="*/ 10032349 w 10000"/>
                <a:gd name="T3" fmla="*/ 8674872 h 9895"/>
                <a:gd name="T4" fmla="*/ 9530525 w 10000"/>
                <a:gd name="T5" fmla="*/ 3472113 h 9895"/>
                <a:gd name="T6" fmla="*/ 8778799 w 10000"/>
                <a:gd name="T7" fmla="*/ 2889821 h 9895"/>
                <a:gd name="T8" fmla="*/ 7775150 w 10000"/>
                <a:gd name="T9" fmla="*/ 0 h 9895"/>
                <a:gd name="T10" fmla="*/ 7273326 w 10000"/>
                <a:gd name="T11" fmla="*/ 1736057 h 9895"/>
                <a:gd name="T12" fmla="*/ 6771502 w 10000"/>
                <a:gd name="T13" fmla="*/ 2889821 h 9895"/>
                <a:gd name="T14" fmla="*/ 5517983 w 10000"/>
                <a:gd name="T15" fmla="*/ 5202685 h 9895"/>
                <a:gd name="T16" fmla="*/ 4514334 w 10000"/>
                <a:gd name="T17" fmla="*/ 6361934 h 9895"/>
                <a:gd name="T18" fmla="*/ 4514334 w 10000"/>
                <a:gd name="T19" fmla="*/ 9251680 h 9895"/>
                <a:gd name="T20" fmla="*/ 3511744 w 10000"/>
                <a:gd name="T21" fmla="*/ 13877557 h 9895"/>
                <a:gd name="T22" fmla="*/ 2758991 w 10000"/>
                <a:gd name="T23" fmla="*/ 17926552 h 9895"/>
                <a:gd name="T24" fmla="*/ 2508095 w 10000"/>
                <a:gd name="T25" fmla="*/ 21398666 h 9895"/>
                <a:gd name="T26" fmla="*/ 1504447 w 10000"/>
                <a:gd name="T27" fmla="*/ 23711604 h 9895"/>
                <a:gd name="T28" fmla="*/ 1003649 w 10000"/>
                <a:gd name="T29" fmla="*/ 26601425 h 9895"/>
                <a:gd name="T30" fmla="*/ 1003649 w 10000"/>
                <a:gd name="T31" fmla="*/ 32386477 h 9895"/>
                <a:gd name="T32" fmla="*/ 1003649 w 10000"/>
                <a:gd name="T33" fmla="*/ 35276223 h 9895"/>
                <a:gd name="T34" fmla="*/ 1003649 w 10000"/>
                <a:gd name="T35" fmla="*/ 38748410 h 9895"/>
                <a:gd name="T36" fmla="*/ 250896 w 10000"/>
                <a:gd name="T37" fmla="*/ 42215039 h 9895"/>
                <a:gd name="T38" fmla="*/ 501824 w 10000"/>
                <a:gd name="T39" fmla="*/ 45687152 h 9895"/>
                <a:gd name="T40" fmla="*/ 1789270 w 10000"/>
                <a:gd name="T41" fmla="*/ 49653799 h 9895"/>
                <a:gd name="T42" fmla="*/ 1963076 w 10000"/>
                <a:gd name="T43" fmla="*/ 53252288 h 9895"/>
                <a:gd name="T44" fmla="*/ 2508095 w 10000"/>
                <a:gd name="T45" fmla="*/ 54362024 h 9895"/>
                <a:gd name="T46" fmla="*/ 3260816 w 10000"/>
                <a:gd name="T47" fmla="*/ 52049086 h 9895"/>
                <a:gd name="T48" fmla="*/ 4514334 w 10000"/>
                <a:gd name="T49" fmla="*/ 49736147 h 9895"/>
                <a:gd name="T50" fmla="*/ 4765263 w 10000"/>
                <a:gd name="T51" fmla="*/ 43374213 h 9895"/>
                <a:gd name="T52" fmla="*/ 6019807 w 10000"/>
                <a:gd name="T53" fmla="*/ 42215039 h 9895"/>
                <a:gd name="T54" fmla="*/ 5768911 w 10000"/>
                <a:gd name="T55" fmla="*/ 37589162 h 9895"/>
                <a:gd name="T56" fmla="*/ 5267087 w 10000"/>
                <a:gd name="T57" fmla="*/ 32386477 h 9895"/>
                <a:gd name="T58" fmla="*/ 6019807 w 10000"/>
                <a:gd name="T59" fmla="*/ 26601425 h 9895"/>
                <a:gd name="T60" fmla="*/ 8276974 w 10000"/>
                <a:gd name="T61" fmla="*/ 23134796 h 9895"/>
                <a:gd name="T62" fmla="*/ 8276974 w 10000"/>
                <a:gd name="T63" fmla="*/ 19662609 h 9895"/>
                <a:gd name="T64" fmla="*/ 9530525 w 10000"/>
                <a:gd name="T65" fmla="*/ 15613614 h 9895"/>
                <a:gd name="T66" fmla="*/ 10283246 w 10000"/>
                <a:gd name="T67" fmla="*/ 15613614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" name="Freeform 349"/>
            <p:cNvSpPr>
              <a:spLocks/>
            </p:cNvSpPr>
            <p:nvPr/>
          </p:nvSpPr>
          <p:spPr bwMode="auto">
            <a:xfrm>
              <a:off x="3631651" y="3561290"/>
              <a:ext cx="321128" cy="199807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" name="Freeform 350"/>
            <p:cNvSpPr>
              <a:spLocks/>
            </p:cNvSpPr>
            <p:nvPr/>
          </p:nvSpPr>
          <p:spPr bwMode="auto">
            <a:xfrm>
              <a:off x="3816784" y="3561290"/>
              <a:ext cx="39998" cy="2097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8" name="Freeform 359"/>
            <p:cNvSpPr>
              <a:spLocks/>
            </p:cNvSpPr>
            <p:nvPr/>
          </p:nvSpPr>
          <p:spPr bwMode="auto">
            <a:xfrm>
              <a:off x="3591651" y="3474083"/>
              <a:ext cx="55998" cy="33117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9" name="Freeform 360"/>
            <p:cNvSpPr>
              <a:spLocks/>
            </p:cNvSpPr>
            <p:nvPr/>
          </p:nvSpPr>
          <p:spPr bwMode="auto">
            <a:xfrm>
              <a:off x="3489943" y="3490640"/>
              <a:ext cx="174849" cy="151235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0" name="Freeform 364"/>
            <p:cNvSpPr>
              <a:spLocks/>
            </p:cNvSpPr>
            <p:nvPr/>
          </p:nvSpPr>
          <p:spPr bwMode="auto">
            <a:xfrm>
              <a:off x="3240810" y="4201552"/>
              <a:ext cx="283416" cy="202013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1" name="Freeform 365"/>
            <p:cNvSpPr>
              <a:spLocks/>
            </p:cNvSpPr>
            <p:nvPr/>
          </p:nvSpPr>
          <p:spPr bwMode="auto">
            <a:xfrm>
              <a:off x="3240810" y="4201552"/>
              <a:ext cx="283416" cy="202013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2" name="Freeform 366"/>
            <p:cNvSpPr>
              <a:spLocks/>
            </p:cNvSpPr>
            <p:nvPr/>
          </p:nvSpPr>
          <p:spPr bwMode="auto">
            <a:xfrm>
              <a:off x="3021392" y="4173955"/>
              <a:ext cx="293701" cy="267144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3" name="Freeform 367"/>
            <p:cNvSpPr>
              <a:spLocks/>
            </p:cNvSpPr>
            <p:nvPr/>
          </p:nvSpPr>
          <p:spPr bwMode="auto">
            <a:xfrm>
              <a:off x="3976778" y="4420126"/>
              <a:ext cx="169135" cy="22078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4" name="Freeform 368"/>
            <p:cNvSpPr>
              <a:spLocks/>
            </p:cNvSpPr>
            <p:nvPr/>
          </p:nvSpPr>
          <p:spPr bwMode="auto">
            <a:xfrm>
              <a:off x="3489943" y="4403567"/>
              <a:ext cx="22856" cy="86104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" name="Freeform 369"/>
            <p:cNvSpPr>
              <a:spLocks/>
            </p:cNvSpPr>
            <p:nvPr/>
          </p:nvSpPr>
          <p:spPr bwMode="auto">
            <a:xfrm>
              <a:off x="3489943" y="4403567"/>
              <a:ext cx="22856" cy="86104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6" name="Freeform 370"/>
            <p:cNvSpPr>
              <a:spLocks/>
            </p:cNvSpPr>
            <p:nvPr/>
          </p:nvSpPr>
          <p:spPr bwMode="auto">
            <a:xfrm>
              <a:off x="3478514" y="4208177"/>
              <a:ext cx="186277" cy="28149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7" name="Freeform 371"/>
            <p:cNvSpPr>
              <a:spLocks/>
            </p:cNvSpPr>
            <p:nvPr/>
          </p:nvSpPr>
          <p:spPr bwMode="auto">
            <a:xfrm>
              <a:off x="3478514" y="4208177"/>
              <a:ext cx="186277" cy="28149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8" name="Freeform 372"/>
            <p:cNvSpPr>
              <a:spLocks/>
            </p:cNvSpPr>
            <p:nvPr/>
          </p:nvSpPr>
          <p:spPr bwMode="auto">
            <a:xfrm>
              <a:off x="3535654" y="5005193"/>
              <a:ext cx="286844" cy="246169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9" name="Freeform 373"/>
            <p:cNvSpPr>
              <a:spLocks/>
            </p:cNvSpPr>
            <p:nvPr/>
          </p:nvSpPr>
          <p:spPr bwMode="auto">
            <a:xfrm>
              <a:off x="3597366" y="4924609"/>
              <a:ext cx="170278" cy="163377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0" name="Freeform 374"/>
            <p:cNvSpPr>
              <a:spLocks/>
            </p:cNvSpPr>
            <p:nvPr/>
          </p:nvSpPr>
          <p:spPr bwMode="auto">
            <a:xfrm>
              <a:off x="3772215" y="4798763"/>
              <a:ext cx="193135" cy="293637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1" name="Freeform 375"/>
            <p:cNvSpPr>
              <a:spLocks/>
            </p:cNvSpPr>
            <p:nvPr/>
          </p:nvSpPr>
          <p:spPr bwMode="auto">
            <a:xfrm>
              <a:off x="3772214" y="4630969"/>
              <a:ext cx="187420" cy="184352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2" name="Freeform 376"/>
            <p:cNvSpPr>
              <a:spLocks/>
            </p:cNvSpPr>
            <p:nvPr/>
          </p:nvSpPr>
          <p:spPr bwMode="auto">
            <a:xfrm>
              <a:off x="3455657" y="4717074"/>
              <a:ext cx="214848" cy="20753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3" name="Freeform 377"/>
            <p:cNvSpPr>
              <a:spLocks/>
            </p:cNvSpPr>
            <p:nvPr/>
          </p:nvSpPr>
          <p:spPr bwMode="auto">
            <a:xfrm>
              <a:off x="3455658" y="4521684"/>
              <a:ext cx="333700" cy="320131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4" name="Freeform 378"/>
            <p:cNvSpPr>
              <a:spLocks/>
            </p:cNvSpPr>
            <p:nvPr/>
          </p:nvSpPr>
          <p:spPr bwMode="auto">
            <a:xfrm>
              <a:off x="3828212" y="4304215"/>
              <a:ext cx="266274" cy="246171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5" name="Freeform 379"/>
            <p:cNvSpPr>
              <a:spLocks/>
            </p:cNvSpPr>
            <p:nvPr/>
          </p:nvSpPr>
          <p:spPr bwMode="auto">
            <a:xfrm>
              <a:off x="3845355" y="4532724"/>
              <a:ext cx="147422" cy="163377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6" name="Freeform 380"/>
            <p:cNvSpPr>
              <a:spLocks/>
            </p:cNvSpPr>
            <p:nvPr/>
          </p:nvSpPr>
          <p:spPr bwMode="auto">
            <a:xfrm>
              <a:off x="3686504" y="4885971"/>
              <a:ext cx="135994" cy="124740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7" name="Freeform 381"/>
            <p:cNvSpPr>
              <a:spLocks/>
            </p:cNvSpPr>
            <p:nvPr/>
          </p:nvSpPr>
          <p:spPr bwMode="auto">
            <a:xfrm>
              <a:off x="3636222" y="4550386"/>
              <a:ext cx="243418" cy="378637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8" name="Freeform 382"/>
            <p:cNvSpPr>
              <a:spLocks/>
            </p:cNvSpPr>
            <p:nvPr/>
          </p:nvSpPr>
          <p:spPr bwMode="auto">
            <a:xfrm>
              <a:off x="3151672" y="4353893"/>
              <a:ext cx="134851" cy="9824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9" name="Freeform 383"/>
            <p:cNvSpPr>
              <a:spLocks/>
            </p:cNvSpPr>
            <p:nvPr/>
          </p:nvSpPr>
          <p:spPr bwMode="auto">
            <a:xfrm>
              <a:off x="3151672" y="4353893"/>
              <a:ext cx="134851" cy="9824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0" name="Freeform 384"/>
            <p:cNvSpPr>
              <a:spLocks/>
            </p:cNvSpPr>
            <p:nvPr/>
          </p:nvSpPr>
          <p:spPr bwMode="auto">
            <a:xfrm>
              <a:off x="3240810" y="4425644"/>
              <a:ext cx="17142" cy="4416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1" name="Freeform 385"/>
            <p:cNvSpPr>
              <a:spLocks/>
            </p:cNvSpPr>
            <p:nvPr/>
          </p:nvSpPr>
          <p:spPr bwMode="auto">
            <a:xfrm>
              <a:off x="3240810" y="4425644"/>
              <a:ext cx="17142" cy="4416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2" name="Freeform 386"/>
            <p:cNvSpPr>
              <a:spLocks/>
            </p:cNvSpPr>
            <p:nvPr/>
          </p:nvSpPr>
          <p:spPr bwMode="auto">
            <a:xfrm>
              <a:off x="3184812" y="4430059"/>
              <a:ext cx="73140" cy="91624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3" name="Freeform 387"/>
            <p:cNvSpPr>
              <a:spLocks/>
            </p:cNvSpPr>
            <p:nvPr/>
          </p:nvSpPr>
          <p:spPr bwMode="auto">
            <a:xfrm>
              <a:off x="3293380" y="4359411"/>
              <a:ext cx="213705" cy="185455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4" name="Freeform 388"/>
            <p:cNvSpPr>
              <a:spLocks/>
            </p:cNvSpPr>
            <p:nvPr/>
          </p:nvSpPr>
          <p:spPr bwMode="auto">
            <a:xfrm>
              <a:off x="3501371" y="4430059"/>
              <a:ext cx="230847" cy="130260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5" name="Freeform 389"/>
            <p:cNvSpPr>
              <a:spLocks/>
            </p:cNvSpPr>
            <p:nvPr/>
          </p:nvSpPr>
          <p:spPr bwMode="auto">
            <a:xfrm>
              <a:off x="3433944" y="4550386"/>
              <a:ext cx="140566" cy="162273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6" name="Freeform 390"/>
            <p:cNvSpPr>
              <a:spLocks/>
            </p:cNvSpPr>
            <p:nvPr/>
          </p:nvSpPr>
          <p:spPr bwMode="auto">
            <a:xfrm>
              <a:off x="3405375" y="4583503"/>
              <a:ext cx="84568" cy="90520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" name="Freeform 391"/>
            <p:cNvSpPr>
              <a:spLocks/>
            </p:cNvSpPr>
            <p:nvPr/>
          </p:nvSpPr>
          <p:spPr bwMode="auto">
            <a:xfrm>
              <a:off x="3382519" y="4403567"/>
              <a:ext cx="134851" cy="17993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8" name="Freeform 392"/>
            <p:cNvSpPr>
              <a:spLocks/>
            </p:cNvSpPr>
            <p:nvPr/>
          </p:nvSpPr>
          <p:spPr bwMode="auto">
            <a:xfrm>
              <a:off x="3382519" y="4403567"/>
              <a:ext cx="134851" cy="17993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9" name="Freeform 393"/>
            <p:cNvSpPr>
              <a:spLocks/>
            </p:cNvSpPr>
            <p:nvPr/>
          </p:nvSpPr>
          <p:spPr bwMode="auto">
            <a:xfrm>
              <a:off x="3257952" y="4396942"/>
              <a:ext cx="45712" cy="109287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0" name="Freeform 394"/>
            <p:cNvSpPr>
              <a:spLocks/>
            </p:cNvSpPr>
            <p:nvPr/>
          </p:nvSpPr>
          <p:spPr bwMode="auto">
            <a:xfrm>
              <a:off x="3240811" y="4425644"/>
              <a:ext cx="39998" cy="86104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1" name="Freeform 395"/>
            <p:cNvSpPr>
              <a:spLocks/>
            </p:cNvSpPr>
            <p:nvPr/>
          </p:nvSpPr>
          <p:spPr bwMode="auto">
            <a:xfrm>
              <a:off x="3451087" y="4909153"/>
              <a:ext cx="230847" cy="226300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2" name="Freeform 396"/>
            <p:cNvSpPr>
              <a:spLocks/>
            </p:cNvSpPr>
            <p:nvPr/>
          </p:nvSpPr>
          <p:spPr bwMode="auto">
            <a:xfrm>
              <a:off x="3257952" y="4288760"/>
              <a:ext cx="57140" cy="65131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3" name="Freeform 397"/>
            <p:cNvSpPr>
              <a:spLocks/>
            </p:cNvSpPr>
            <p:nvPr/>
          </p:nvSpPr>
          <p:spPr bwMode="auto">
            <a:xfrm>
              <a:off x="157516" y="2847066"/>
              <a:ext cx="486836" cy="641367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4" name="Freeform 398"/>
            <p:cNvSpPr>
              <a:spLocks/>
            </p:cNvSpPr>
            <p:nvPr/>
          </p:nvSpPr>
          <p:spPr bwMode="auto">
            <a:xfrm>
              <a:off x="644353" y="2820574"/>
              <a:ext cx="1525647" cy="1010069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5" name="Freeform 399"/>
            <p:cNvSpPr>
              <a:spLocks/>
            </p:cNvSpPr>
            <p:nvPr/>
          </p:nvSpPr>
          <p:spPr bwMode="auto">
            <a:xfrm>
              <a:off x="932339" y="3661745"/>
              <a:ext cx="1033098" cy="51552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6" name="Freeform 400"/>
            <p:cNvSpPr>
              <a:spLocks/>
            </p:cNvSpPr>
            <p:nvPr/>
          </p:nvSpPr>
          <p:spPr bwMode="auto">
            <a:xfrm>
              <a:off x="1591740" y="4361618"/>
              <a:ext cx="79996" cy="78377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7" name="Freeform 401"/>
            <p:cNvSpPr>
              <a:spLocks/>
            </p:cNvSpPr>
            <p:nvPr/>
          </p:nvSpPr>
          <p:spPr bwMode="auto">
            <a:xfrm>
              <a:off x="1620309" y="4433371"/>
              <a:ext cx="68568" cy="4857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8" name="Freeform 402"/>
            <p:cNvSpPr>
              <a:spLocks/>
            </p:cNvSpPr>
            <p:nvPr/>
          </p:nvSpPr>
          <p:spPr bwMode="auto">
            <a:xfrm>
              <a:off x="1683164" y="4460969"/>
              <a:ext cx="101710" cy="41948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9" name="Freeform 403"/>
            <p:cNvSpPr>
              <a:spLocks/>
            </p:cNvSpPr>
            <p:nvPr/>
          </p:nvSpPr>
          <p:spPr bwMode="auto">
            <a:xfrm>
              <a:off x="1750589" y="4412398"/>
              <a:ext cx="209133" cy="221884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0" name="Freeform 422"/>
            <p:cNvSpPr>
              <a:spLocks/>
            </p:cNvSpPr>
            <p:nvPr/>
          </p:nvSpPr>
          <p:spPr bwMode="auto">
            <a:xfrm>
              <a:off x="1563169" y="4346163"/>
              <a:ext cx="108566" cy="48572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1" name="Freeform 423"/>
            <p:cNvSpPr>
              <a:spLocks/>
            </p:cNvSpPr>
            <p:nvPr/>
          </p:nvSpPr>
          <p:spPr bwMode="auto">
            <a:xfrm>
              <a:off x="1506029" y="4317461"/>
              <a:ext cx="85710" cy="68443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2" name="Freeform 424"/>
            <p:cNvSpPr>
              <a:spLocks/>
            </p:cNvSpPr>
            <p:nvPr/>
          </p:nvSpPr>
          <p:spPr bwMode="auto">
            <a:xfrm>
              <a:off x="1067192" y="4030449"/>
              <a:ext cx="542833" cy="34331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3" name="Freeform 425"/>
            <p:cNvSpPr>
              <a:spLocks/>
            </p:cNvSpPr>
            <p:nvPr/>
          </p:nvSpPr>
          <p:spPr bwMode="auto">
            <a:xfrm rot="20747712">
              <a:off x="1955152" y="2654988"/>
              <a:ext cx="585117" cy="623704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4" name="Freeform 426"/>
            <p:cNvSpPr>
              <a:spLocks/>
            </p:cNvSpPr>
            <p:nvPr/>
          </p:nvSpPr>
          <p:spPr bwMode="auto">
            <a:xfrm>
              <a:off x="1259183" y="2822780"/>
              <a:ext cx="29713" cy="25391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5" name="Freeform 427"/>
            <p:cNvSpPr>
              <a:spLocks/>
            </p:cNvSpPr>
            <p:nvPr/>
          </p:nvSpPr>
          <p:spPr bwMode="auto">
            <a:xfrm>
              <a:off x="1512885" y="3028107"/>
              <a:ext cx="0" cy="3312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6" name="Freeform 428"/>
            <p:cNvSpPr>
              <a:spLocks/>
            </p:cNvSpPr>
            <p:nvPr/>
          </p:nvSpPr>
          <p:spPr bwMode="auto">
            <a:xfrm>
              <a:off x="1770017" y="3051288"/>
              <a:ext cx="2286" cy="441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7" name="Freeform 429"/>
            <p:cNvSpPr>
              <a:spLocks/>
            </p:cNvSpPr>
            <p:nvPr/>
          </p:nvSpPr>
          <p:spPr bwMode="auto">
            <a:xfrm>
              <a:off x="1517458" y="2760963"/>
              <a:ext cx="10285" cy="9935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8" name="Freeform 430"/>
            <p:cNvSpPr>
              <a:spLocks/>
            </p:cNvSpPr>
            <p:nvPr/>
          </p:nvSpPr>
          <p:spPr bwMode="auto">
            <a:xfrm>
              <a:off x="1652309" y="3086613"/>
              <a:ext cx="103995" cy="83896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9" name="Freeform 431"/>
            <p:cNvSpPr>
              <a:spLocks/>
            </p:cNvSpPr>
            <p:nvPr/>
          </p:nvSpPr>
          <p:spPr bwMode="auto">
            <a:xfrm>
              <a:off x="1568884" y="2834926"/>
              <a:ext cx="430839" cy="278183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0" name="Freeform 432"/>
            <p:cNvSpPr>
              <a:spLocks/>
            </p:cNvSpPr>
            <p:nvPr/>
          </p:nvSpPr>
          <p:spPr bwMode="auto">
            <a:xfrm>
              <a:off x="1196329" y="2788562"/>
              <a:ext cx="114281" cy="101559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1" name="Freeform 433"/>
            <p:cNvSpPr>
              <a:spLocks/>
            </p:cNvSpPr>
            <p:nvPr/>
          </p:nvSpPr>
          <p:spPr bwMode="auto">
            <a:xfrm>
              <a:off x="1317465" y="2751027"/>
              <a:ext cx="103996" cy="65131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2" name="Freeform 434"/>
            <p:cNvSpPr>
              <a:spLocks/>
            </p:cNvSpPr>
            <p:nvPr/>
          </p:nvSpPr>
          <p:spPr bwMode="auto">
            <a:xfrm>
              <a:off x="1274038" y="2716807"/>
              <a:ext cx="78854" cy="43052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3" name="Freeform 435"/>
            <p:cNvSpPr>
              <a:spLocks/>
            </p:cNvSpPr>
            <p:nvPr/>
          </p:nvSpPr>
          <p:spPr bwMode="auto">
            <a:xfrm>
              <a:off x="1429461" y="2759859"/>
              <a:ext cx="66283" cy="56299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4" name="Freeform 436"/>
            <p:cNvSpPr>
              <a:spLocks/>
            </p:cNvSpPr>
            <p:nvPr/>
          </p:nvSpPr>
          <p:spPr bwMode="auto">
            <a:xfrm>
              <a:off x="1496886" y="2794080"/>
              <a:ext cx="26284" cy="32013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5" name="Freeform 437"/>
            <p:cNvSpPr>
              <a:spLocks/>
            </p:cNvSpPr>
            <p:nvPr/>
          </p:nvSpPr>
          <p:spPr bwMode="auto">
            <a:xfrm>
              <a:off x="1490030" y="2749922"/>
              <a:ext cx="155422" cy="71755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6" name="Freeform 438"/>
            <p:cNvSpPr>
              <a:spLocks/>
            </p:cNvSpPr>
            <p:nvPr/>
          </p:nvSpPr>
          <p:spPr bwMode="auto">
            <a:xfrm>
              <a:off x="1367750" y="2704663"/>
              <a:ext cx="31999" cy="26495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7" name="Freeform 439"/>
            <p:cNvSpPr>
              <a:spLocks/>
            </p:cNvSpPr>
            <p:nvPr/>
          </p:nvSpPr>
          <p:spPr bwMode="auto">
            <a:xfrm flipV="1">
              <a:off x="1490030" y="2536871"/>
              <a:ext cx="155422" cy="225196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8" name="Freeform 440"/>
            <p:cNvSpPr>
              <a:spLocks/>
            </p:cNvSpPr>
            <p:nvPr/>
          </p:nvSpPr>
          <p:spPr bwMode="auto">
            <a:xfrm>
              <a:off x="1493458" y="2723430"/>
              <a:ext cx="26285" cy="12143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" name="Freeform 441"/>
            <p:cNvSpPr>
              <a:spLocks/>
            </p:cNvSpPr>
            <p:nvPr/>
          </p:nvSpPr>
          <p:spPr bwMode="auto">
            <a:xfrm>
              <a:off x="1479745" y="2691418"/>
              <a:ext cx="23999" cy="3311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0" name="Freeform 442"/>
            <p:cNvSpPr>
              <a:spLocks/>
            </p:cNvSpPr>
            <p:nvPr/>
          </p:nvSpPr>
          <p:spPr bwMode="auto">
            <a:xfrm>
              <a:off x="1431747" y="2675963"/>
              <a:ext cx="43427" cy="47467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1" name="Freeform 443"/>
            <p:cNvSpPr>
              <a:spLocks/>
            </p:cNvSpPr>
            <p:nvPr/>
          </p:nvSpPr>
          <p:spPr bwMode="auto">
            <a:xfrm>
              <a:off x="1256897" y="2848172"/>
              <a:ext cx="194277" cy="163377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2" name="Freeform 445"/>
            <p:cNvSpPr>
              <a:spLocks/>
            </p:cNvSpPr>
            <p:nvPr/>
          </p:nvSpPr>
          <p:spPr bwMode="auto">
            <a:xfrm>
              <a:off x="1997436" y="4332918"/>
              <a:ext cx="26284" cy="13247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3" name="Freeform 450"/>
            <p:cNvSpPr>
              <a:spLocks/>
            </p:cNvSpPr>
            <p:nvPr/>
          </p:nvSpPr>
          <p:spPr bwMode="auto">
            <a:xfrm>
              <a:off x="2748260" y="3099860"/>
              <a:ext cx="94853" cy="35325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4" name="Freeform 451"/>
            <p:cNvSpPr>
              <a:spLocks/>
            </p:cNvSpPr>
            <p:nvPr/>
          </p:nvSpPr>
          <p:spPr bwMode="auto">
            <a:xfrm>
              <a:off x="5624706" y="4583503"/>
              <a:ext cx="155422" cy="129156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5" name="Freeform 452"/>
            <p:cNvSpPr>
              <a:spLocks/>
            </p:cNvSpPr>
            <p:nvPr/>
          </p:nvSpPr>
          <p:spPr bwMode="auto">
            <a:xfrm>
              <a:off x="5780128" y="4614411"/>
              <a:ext cx="125709" cy="118117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6" name="Group 453"/>
            <p:cNvGrpSpPr>
              <a:grpSpLocks/>
            </p:cNvGrpSpPr>
            <p:nvPr/>
          </p:nvGrpSpPr>
          <p:grpSpPr bwMode="auto">
            <a:xfrm>
              <a:off x="3088816" y="3370317"/>
              <a:ext cx="180564" cy="256105"/>
              <a:chOff x="2201" y="1250"/>
              <a:chExt cx="133" cy="19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78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130504 w 24"/>
                  <a:gd name="T1" fmla="*/ 690078 h 47"/>
                  <a:gd name="T2" fmla="*/ 89200 w 24"/>
                  <a:gd name="T3" fmla="*/ 651445 h 47"/>
                  <a:gd name="T4" fmla="*/ 219758 w 24"/>
                  <a:gd name="T5" fmla="*/ 570976 h 47"/>
                  <a:gd name="T6" fmla="*/ 198350 w 24"/>
                  <a:gd name="T7" fmla="*/ 493916 h 47"/>
                  <a:gd name="T8" fmla="*/ 173317 w 24"/>
                  <a:gd name="T9" fmla="*/ 431946 h 47"/>
                  <a:gd name="T10" fmla="*/ 67846 w 24"/>
                  <a:gd name="T11" fmla="*/ 431946 h 47"/>
                  <a:gd name="T12" fmla="*/ 89200 w 24"/>
                  <a:gd name="T13" fmla="*/ 316438 h 47"/>
                  <a:gd name="T14" fmla="*/ 21408 w 24"/>
                  <a:gd name="T15" fmla="*/ 354870 h 47"/>
                  <a:gd name="T16" fmla="*/ 0 w 24"/>
                  <a:gd name="T17" fmla="*/ 254468 h 47"/>
                  <a:gd name="T18" fmla="*/ 0 w 24"/>
                  <a:gd name="T19" fmla="*/ 158642 h 47"/>
                  <a:gd name="T20" fmla="*/ 21408 w 24"/>
                  <a:gd name="T21" fmla="*/ 77060 h 47"/>
                  <a:gd name="T22" fmla="*/ 110608 w 24"/>
                  <a:gd name="T23" fmla="*/ 0 h 47"/>
                  <a:gd name="T24" fmla="*/ 173317 w 24"/>
                  <a:gd name="T25" fmla="*/ 18766 h 47"/>
                  <a:gd name="T26" fmla="*/ 151908 w 24"/>
                  <a:gd name="T27" fmla="*/ 120280 h 47"/>
                  <a:gd name="T28" fmla="*/ 282692 w 24"/>
                  <a:gd name="T29" fmla="*/ 120280 h 47"/>
                  <a:gd name="T30" fmla="*/ 241113 w 24"/>
                  <a:gd name="T31" fmla="*/ 216107 h 47"/>
                  <a:gd name="T32" fmla="*/ 198350 w 24"/>
                  <a:gd name="T33" fmla="*/ 297672 h 47"/>
                  <a:gd name="T34" fmla="*/ 282692 w 24"/>
                  <a:gd name="T35" fmla="*/ 335208 h 47"/>
                  <a:gd name="T36" fmla="*/ 371667 w 24"/>
                  <a:gd name="T37" fmla="*/ 475150 h 47"/>
                  <a:gd name="T38" fmla="*/ 413263 w 24"/>
                  <a:gd name="T39" fmla="*/ 570976 h 47"/>
                  <a:gd name="T40" fmla="*/ 413263 w 24"/>
                  <a:gd name="T41" fmla="*/ 628108 h 47"/>
                  <a:gd name="T42" fmla="*/ 502467 w 24"/>
                  <a:gd name="T43" fmla="*/ 628108 h 47"/>
                  <a:gd name="T44" fmla="*/ 481042 w 24"/>
                  <a:gd name="T45" fmla="*/ 767154 h 47"/>
                  <a:gd name="T46" fmla="*/ 523871 w 24"/>
                  <a:gd name="T47" fmla="*/ 785904 h 47"/>
                  <a:gd name="T48" fmla="*/ 371667 w 24"/>
                  <a:gd name="T49" fmla="*/ 848785 h 47"/>
                  <a:gd name="T50" fmla="*/ 241113 w 24"/>
                  <a:gd name="T51" fmla="*/ 867551 h 47"/>
                  <a:gd name="T52" fmla="*/ 173317 w 24"/>
                  <a:gd name="T53" fmla="*/ 887418 h 47"/>
                  <a:gd name="T54" fmla="*/ 89200 w 24"/>
                  <a:gd name="T55" fmla="*/ 887418 h 47"/>
                  <a:gd name="T56" fmla="*/ 21408 w 24"/>
                  <a:gd name="T57" fmla="*/ 906184 h 47"/>
                  <a:gd name="T58" fmla="*/ 110608 w 24"/>
                  <a:gd name="T59" fmla="*/ 824266 h 47"/>
                  <a:gd name="T60" fmla="*/ 130504 w 24"/>
                  <a:gd name="T61" fmla="*/ 748384 h 47"/>
                  <a:gd name="T62" fmla="*/ 67846 w 24"/>
                  <a:gd name="T63" fmla="*/ 728505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9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7" name="Freeform 458"/>
            <p:cNvSpPr>
              <a:spLocks/>
            </p:cNvSpPr>
            <p:nvPr/>
          </p:nvSpPr>
          <p:spPr bwMode="auto">
            <a:xfrm>
              <a:off x="3796214" y="3960903"/>
              <a:ext cx="52569" cy="30909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8" name="Freeform 507"/>
            <p:cNvSpPr>
              <a:spLocks/>
            </p:cNvSpPr>
            <p:nvPr/>
          </p:nvSpPr>
          <p:spPr bwMode="auto">
            <a:xfrm>
              <a:off x="4564181" y="3533693"/>
              <a:ext cx="1085667" cy="728575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9" name="Freeform 260"/>
            <p:cNvSpPr>
              <a:spLocks/>
            </p:cNvSpPr>
            <p:nvPr/>
          </p:nvSpPr>
          <p:spPr bwMode="auto">
            <a:xfrm>
              <a:off x="4596180" y="4624347"/>
              <a:ext cx="41141" cy="47468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" name="Freeform 261"/>
            <p:cNvSpPr>
              <a:spLocks/>
            </p:cNvSpPr>
            <p:nvPr/>
          </p:nvSpPr>
          <p:spPr bwMode="auto">
            <a:xfrm>
              <a:off x="5185868" y="4262267"/>
              <a:ext cx="38855" cy="37533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" name="Freeform 262"/>
            <p:cNvSpPr>
              <a:spLocks/>
            </p:cNvSpPr>
            <p:nvPr/>
          </p:nvSpPr>
          <p:spPr bwMode="auto">
            <a:xfrm>
              <a:off x="5395000" y="4169539"/>
              <a:ext cx="22856" cy="65131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" name="Freeform 263"/>
            <p:cNvSpPr>
              <a:spLocks/>
            </p:cNvSpPr>
            <p:nvPr/>
          </p:nvSpPr>
          <p:spPr bwMode="auto">
            <a:xfrm>
              <a:off x="5564136" y="4000643"/>
              <a:ext cx="33142" cy="48572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" name="Freeform 264"/>
            <p:cNvSpPr>
              <a:spLocks/>
            </p:cNvSpPr>
            <p:nvPr/>
          </p:nvSpPr>
          <p:spPr bwMode="auto">
            <a:xfrm>
              <a:off x="5604134" y="3751161"/>
              <a:ext cx="247989" cy="26052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" name="Freeform 265"/>
            <p:cNvSpPr>
              <a:spLocks/>
            </p:cNvSpPr>
            <p:nvPr/>
          </p:nvSpPr>
          <p:spPr bwMode="auto">
            <a:xfrm>
              <a:off x="5778985" y="3511615"/>
              <a:ext cx="44570" cy="213053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" name="Freeform 272"/>
            <p:cNvSpPr>
              <a:spLocks/>
            </p:cNvSpPr>
            <p:nvPr/>
          </p:nvSpPr>
          <p:spPr bwMode="auto">
            <a:xfrm>
              <a:off x="5382431" y="4294281"/>
              <a:ext cx="101709" cy="135779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6" name="Freeform 273"/>
            <p:cNvSpPr>
              <a:spLocks/>
            </p:cNvSpPr>
            <p:nvPr/>
          </p:nvSpPr>
          <p:spPr bwMode="auto">
            <a:xfrm>
              <a:off x="5423572" y="4452137"/>
              <a:ext cx="83425" cy="64027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7" name="Freeform 333"/>
            <p:cNvSpPr>
              <a:spLocks/>
            </p:cNvSpPr>
            <p:nvPr/>
          </p:nvSpPr>
          <p:spPr bwMode="auto">
            <a:xfrm>
              <a:off x="4816741" y="3566810"/>
              <a:ext cx="559975" cy="271559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8" name="Line 449"/>
            <p:cNvSpPr>
              <a:spLocks noChangeShapeType="1"/>
            </p:cNvSpPr>
            <p:nvPr/>
          </p:nvSpPr>
          <p:spPr bwMode="auto">
            <a:xfrm>
              <a:off x="5355003" y="4306423"/>
              <a:ext cx="0" cy="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9" name="Freeform 506"/>
            <p:cNvSpPr>
              <a:spLocks/>
            </p:cNvSpPr>
            <p:nvPr/>
          </p:nvSpPr>
          <p:spPr bwMode="auto">
            <a:xfrm>
              <a:off x="5462426" y="3809667"/>
              <a:ext cx="89139" cy="108183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0" name="Freeform 517"/>
            <p:cNvSpPr>
              <a:spLocks/>
            </p:cNvSpPr>
            <p:nvPr/>
          </p:nvSpPr>
          <p:spPr bwMode="auto">
            <a:xfrm>
              <a:off x="5496712" y="3906813"/>
              <a:ext cx="61712" cy="72857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1" name="Freeform 411"/>
            <p:cNvSpPr>
              <a:spLocks/>
            </p:cNvSpPr>
            <p:nvPr/>
          </p:nvSpPr>
          <p:spPr bwMode="auto">
            <a:xfrm>
              <a:off x="2100289" y="5112270"/>
              <a:ext cx="91425" cy="115911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2" name="Freeform 420"/>
            <p:cNvSpPr>
              <a:spLocks/>
            </p:cNvSpPr>
            <p:nvPr/>
          </p:nvSpPr>
          <p:spPr bwMode="auto">
            <a:xfrm>
              <a:off x="1706020" y="4632074"/>
              <a:ext cx="230847" cy="272663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3" name="Freeform 413"/>
            <p:cNvSpPr>
              <a:spLocks/>
            </p:cNvSpPr>
            <p:nvPr/>
          </p:nvSpPr>
          <p:spPr bwMode="auto">
            <a:xfrm>
              <a:off x="1853443" y="4545970"/>
              <a:ext cx="636543" cy="633639"/>
            </a:xfrm>
            <a:custGeom>
              <a:avLst/>
              <a:gdLst>
                <a:gd name="T0" fmla="*/ 39734870 w 10000"/>
                <a:gd name="T1" fmla="*/ 65147758 h 10000"/>
                <a:gd name="T2" fmla="*/ 36529245 w 10000"/>
                <a:gd name="T3" fmla="*/ 70262646 h 10000"/>
                <a:gd name="T4" fmla="*/ 32682372 w 10000"/>
                <a:gd name="T5" fmla="*/ 74729836 h 10000"/>
                <a:gd name="T6" fmla="*/ 33964693 w 10000"/>
                <a:gd name="T7" fmla="*/ 75369151 h 10000"/>
                <a:gd name="T8" fmla="*/ 39093798 w 10000"/>
                <a:gd name="T9" fmla="*/ 79196934 h 10000"/>
                <a:gd name="T10" fmla="*/ 41658262 w 10000"/>
                <a:gd name="T11" fmla="*/ 81115063 h 10000"/>
                <a:gd name="T12" fmla="*/ 47428527 w 10000"/>
                <a:gd name="T13" fmla="*/ 75369151 h 10000"/>
                <a:gd name="T14" fmla="*/ 51908691 w 10000"/>
                <a:gd name="T15" fmla="*/ 63229721 h 10000"/>
                <a:gd name="T16" fmla="*/ 63449133 w 10000"/>
                <a:gd name="T17" fmla="*/ 58123216 h 10000"/>
                <a:gd name="T18" fmla="*/ 66013686 w 10000"/>
                <a:gd name="T19" fmla="*/ 54926365 h 10000"/>
                <a:gd name="T20" fmla="*/ 68570457 w 10000"/>
                <a:gd name="T21" fmla="*/ 49180545 h 10000"/>
                <a:gd name="T22" fmla="*/ 69852689 w 10000"/>
                <a:gd name="T23" fmla="*/ 37049406 h 10000"/>
                <a:gd name="T24" fmla="*/ 78187507 w 10000"/>
                <a:gd name="T25" fmla="*/ 28106735 h 10000"/>
                <a:gd name="T26" fmla="*/ 76905275 w 10000"/>
                <a:gd name="T27" fmla="*/ 21713125 h 10000"/>
                <a:gd name="T28" fmla="*/ 67296006 w 10000"/>
                <a:gd name="T29" fmla="*/ 17245935 h 10000"/>
                <a:gd name="T30" fmla="*/ 58961188 w 10000"/>
                <a:gd name="T31" fmla="*/ 15967305 h 10000"/>
                <a:gd name="T32" fmla="*/ 52549851 w 10000"/>
                <a:gd name="T33" fmla="*/ 12139431 h 10000"/>
                <a:gd name="T34" fmla="*/ 47428527 w 10000"/>
                <a:gd name="T35" fmla="*/ 7024634 h 10000"/>
                <a:gd name="T36" fmla="*/ 44863975 w 10000"/>
                <a:gd name="T37" fmla="*/ 1918038 h 10000"/>
                <a:gd name="T38" fmla="*/ 39734870 w 10000"/>
                <a:gd name="T39" fmla="*/ 7024634 h 10000"/>
                <a:gd name="T40" fmla="*/ 35888085 w 10000"/>
                <a:gd name="T41" fmla="*/ 6385227 h 10000"/>
                <a:gd name="T42" fmla="*/ 33964693 w 10000"/>
                <a:gd name="T43" fmla="*/ 7024634 h 10000"/>
                <a:gd name="T44" fmla="*/ 28843369 w 10000"/>
                <a:gd name="T45" fmla="*/ 8303356 h 10000"/>
                <a:gd name="T46" fmla="*/ 27561137 w 10000"/>
                <a:gd name="T47" fmla="*/ 2557444 h 10000"/>
                <a:gd name="T48" fmla="*/ 24996584 w 10000"/>
                <a:gd name="T49" fmla="*/ 0 h 10000"/>
                <a:gd name="T50" fmla="*/ 22432032 w 10000"/>
                <a:gd name="T51" fmla="*/ 2557444 h 10000"/>
                <a:gd name="T52" fmla="*/ 19226319 w 10000"/>
                <a:gd name="T53" fmla="*/ 5745911 h 10000"/>
                <a:gd name="T54" fmla="*/ 14097214 w 10000"/>
                <a:gd name="T55" fmla="*/ 9581986 h 10000"/>
                <a:gd name="T56" fmla="*/ 7052497 w 10000"/>
                <a:gd name="T57" fmla="*/ 8942671 h 10000"/>
                <a:gd name="T58" fmla="*/ 6411337 w 10000"/>
                <a:gd name="T59" fmla="*/ 19164064 h 10000"/>
                <a:gd name="T60" fmla="*/ 4487945 w 10000"/>
                <a:gd name="T61" fmla="*/ 19803380 h 10000"/>
                <a:gd name="T62" fmla="*/ 0 w 10000"/>
                <a:gd name="T63" fmla="*/ 24909976 h 10000"/>
                <a:gd name="T64" fmla="*/ 2564553 w 10000"/>
                <a:gd name="T65" fmla="*/ 30655796 h 10000"/>
                <a:gd name="T66" fmla="*/ 6411337 w 10000"/>
                <a:gd name="T67" fmla="*/ 33213240 h 10000"/>
                <a:gd name="T68" fmla="*/ 7693658 w 10000"/>
                <a:gd name="T69" fmla="*/ 33852555 h 10000"/>
                <a:gd name="T70" fmla="*/ 11032271 w 10000"/>
                <a:gd name="T71" fmla="*/ 34217957 h 10000"/>
                <a:gd name="T72" fmla="*/ 14613254 w 10000"/>
                <a:gd name="T73" fmla="*/ 32266659 h 10000"/>
                <a:gd name="T74" fmla="*/ 17302926 w 10000"/>
                <a:gd name="T75" fmla="*/ 35770684 h 10000"/>
                <a:gd name="T76" fmla="*/ 25637656 w 10000"/>
                <a:gd name="T77" fmla="*/ 39598467 h 10000"/>
                <a:gd name="T78" fmla="*/ 26919976 w 10000"/>
                <a:gd name="T79" fmla="*/ 44073949 h 10000"/>
                <a:gd name="T80" fmla="*/ 30758980 w 10000"/>
                <a:gd name="T81" fmla="*/ 47262416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4" name="Freeform 409"/>
            <p:cNvSpPr>
              <a:spLocks/>
            </p:cNvSpPr>
            <p:nvPr/>
          </p:nvSpPr>
          <p:spPr bwMode="auto">
            <a:xfrm>
              <a:off x="1844299" y="4964348"/>
              <a:ext cx="340556" cy="659029"/>
            </a:xfrm>
            <a:custGeom>
              <a:avLst/>
              <a:gdLst>
                <a:gd name="T0" fmla="*/ 802631676 w 10000"/>
                <a:gd name="T1" fmla="*/ 2147483647 h 10001"/>
                <a:gd name="T2" fmla="*/ 819678508 w 10000"/>
                <a:gd name="T3" fmla="*/ 2147483647 h 10001"/>
                <a:gd name="T4" fmla="*/ 853875160 w 10000"/>
                <a:gd name="T5" fmla="*/ 1967533749 h 10001"/>
                <a:gd name="T6" fmla="*/ 973406737 w 10000"/>
                <a:gd name="T7" fmla="*/ 1492674746 h 10001"/>
                <a:gd name="T8" fmla="*/ 1024545009 w 10000"/>
                <a:gd name="T9" fmla="*/ 1357359916 h 10001"/>
                <a:gd name="T10" fmla="*/ 1058741661 w 10000"/>
                <a:gd name="T11" fmla="*/ 949727198 h 10001"/>
                <a:gd name="T12" fmla="*/ 1041694782 w 10000"/>
                <a:gd name="T13" fmla="*/ 882500818 h 10001"/>
                <a:gd name="T14" fmla="*/ 990453568 w 10000"/>
                <a:gd name="T15" fmla="*/ 1018659809 h 10001"/>
                <a:gd name="T16" fmla="*/ 887966600 w 10000"/>
                <a:gd name="T17" fmla="*/ 1221200925 h 10001"/>
                <a:gd name="T18" fmla="*/ 802631676 w 10000"/>
                <a:gd name="T19" fmla="*/ 1153965637 h 10001"/>
                <a:gd name="T20" fmla="*/ 819678508 w 10000"/>
                <a:gd name="T21" fmla="*/ 678253376 h 10001"/>
                <a:gd name="T22" fmla="*/ 768435071 w 10000"/>
                <a:gd name="T23" fmla="*/ 542947548 h 10001"/>
                <a:gd name="T24" fmla="*/ 665948103 w 10000"/>
                <a:gd name="T25" fmla="*/ 407632718 h 10001"/>
                <a:gd name="T26" fmla="*/ 614704619 w 10000"/>
                <a:gd name="T27" fmla="*/ 271473822 h 10001"/>
                <a:gd name="T28" fmla="*/ 563568571 w 10000"/>
                <a:gd name="T29" fmla="*/ 0 h 10001"/>
                <a:gd name="T30" fmla="*/ 495173090 w 10000"/>
                <a:gd name="T31" fmla="*/ 68932611 h 10001"/>
                <a:gd name="T32" fmla="*/ 478128482 w 10000"/>
                <a:gd name="T33" fmla="*/ 135314831 h 10001"/>
                <a:gd name="T34" fmla="*/ 392793558 w 10000"/>
                <a:gd name="T35" fmla="*/ 68932611 h 10001"/>
                <a:gd name="T36" fmla="*/ 358596905 w 10000"/>
                <a:gd name="T37" fmla="*/ 68932611 h 10001"/>
                <a:gd name="T38" fmla="*/ 336467545 w 10000"/>
                <a:gd name="T39" fmla="*/ 111481129 h 10001"/>
                <a:gd name="T40" fmla="*/ 341550074 w 10000"/>
                <a:gd name="T41" fmla="*/ 204238439 h 10001"/>
                <a:gd name="T42" fmla="*/ 324503242 w 10000"/>
                <a:gd name="T43" fmla="*/ 474859098 h 10001"/>
                <a:gd name="T44" fmla="*/ 273261981 w 10000"/>
                <a:gd name="T45" fmla="*/ 678253376 h 10001"/>
                <a:gd name="T46" fmla="*/ 273261981 w 10000"/>
                <a:gd name="T47" fmla="*/ 1085041934 h 10001"/>
                <a:gd name="T48" fmla="*/ 239063106 w 10000"/>
                <a:gd name="T49" fmla="*/ 1357359916 h 10001"/>
                <a:gd name="T50" fmla="*/ 187821892 w 10000"/>
                <a:gd name="T51" fmla="*/ 2147483647 h 10001"/>
                <a:gd name="T52" fmla="*/ 204866501 w 10000"/>
                <a:gd name="T53" fmla="*/ 2147483647 h 10001"/>
                <a:gd name="T54" fmla="*/ 102486968 w 10000"/>
                <a:gd name="T55" fmla="*/ 2147483647 h 10001"/>
                <a:gd name="T56" fmla="*/ 85334924 w 10000"/>
                <a:gd name="T57" fmla="*/ 2147483647 h 10001"/>
                <a:gd name="T58" fmla="*/ 85334924 w 10000"/>
                <a:gd name="T59" fmla="*/ 2147483647 h 10001"/>
                <a:gd name="T60" fmla="*/ 68288092 w 10000"/>
                <a:gd name="T61" fmla="*/ 2147483647 h 10001"/>
                <a:gd name="T62" fmla="*/ 102486968 w 10000"/>
                <a:gd name="T63" fmla="*/ 2147483647 h 10001"/>
                <a:gd name="T64" fmla="*/ 51243484 w 10000"/>
                <a:gd name="T65" fmla="*/ 2147483647 h 10001"/>
                <a:gd name="T66" fmla="*/ 0 w 10000"/>
                <a:gd name="T67" fmla="*/ 2147483647 h 10001"/>
                <a:gd name="T68" fmla="*/ 17046832 w 10000"/>
                <a:gd name="T69" fmla="*/ 2147483647 h 10001"/>
                <a:gd name="T70" fmla="*/ 72524621 w 10000"/>
                <a:gd name="T71" fmla="*/ 2147483647 h 10001"/>
                <a:gd name="T72" fmla="*/ 251450432 w 10000"/>
                <a:gd name="T73" fmla="*/ 2147483647 h 10001"/>
                <a:gd name="T74" fmla="*/ 231017519 w 10000"/>
                <a:gd name="T75" fmla="*/ 2147483647 h 10001"/>
                <a:gd name="T76" fmla="*/ 239063106 w 10000"/>
                <a:gd name="T77" fmla="*/ 2147483647 h 10001"/>
                <a:gd name="T78" fmla="*/ 285967120 w 10000"/>
                <a:gd name="T79" fmla="*/ 2147483647 h 10001"/>
                <a:gd name="T80" fmla="*/ 335091181 w 10000"/>
                <a:gd name="T81" fmla="*/ 2147483647 h 10001"/>
                <a:gd name="T82" fmla="*/ 388346653 w 10000"/>
                <a:gd name="T83" fmla="*/ 2147483647 h 10001"/>
                <a:gd name="T84" fmla="*/ 409838166 w 10000"/>
                <a:gd name="T85" fmla="*/ 2147483647 h 10001"/>
                <a:gd name="T86" fmla="*/ 358596905 w 10000"/>
                <a:gd name="T87" fmla="*/ 2147483647 h 10001"/>
                <a:gd name="T88" fmla="*/ 324503242 w 10000"/>
                <a:gd name="T89" fmla="*/ 2147483647 h 10001"/>
                <a:gd name="T90" fmla="*/ 400098356 w 10000"/>
                <a:gd name="T91" fmla="*/ 2147483647 h 10001"/>
                <a:gd name="T92" fmla="*/ 420426105 w 10000"/>
                <a:gd name="T93" fmla="*/ 2147483647 h 10001"/>
                <a:gd name="T94" fmla="*/ 461081603 w 10000"/>
                <a:gd name="T95" fmla="*/ 2147483647 h 10001"/>
                <a:gd name="T96" fmla="*/ 506078841 w 10000"/>
                <a:gd name="T97" fmla="*/ 2147483647 h 10001"/>
                <a:gd name="T98" fmla="*/ 512325087 w 10000"/>
                <a:gd name="T99" fmla="*/ 2147483647 h 10001"/>
                <a:gd name="T100" fmla="*/ 575638086 w 10000"/>
                <a:gd name="T101" fmla="*/ 2147483647 h 10001"/>
                <a:gd name="T102" fmla="*/ 569179240 w 10000"/>
                <a:gd name="T103" fmla="*/ 2147483647 h 10001"/>
                <a:gd name="T104" fmla="*/ 580613179 w 10000"/>
                <a:gd name="T105" fmla="*/ 2147483647 h 10001"/>
                <a:gd name="T106" fmla="*/ 614704619 w 10000"/>
                <a:gd name="T107" fmla="*/ 2147483647 h 10001"/>
                <a:gd name="T108" fmla="*/ 697499415 w 10000"/>
                <a:gd name="T109" fmla="*/ 2147483647 h 10001"/>
                <a:gd name="T110" fmla="*/ 819571120 w 10000"/>
                <a:gd name="T111" fmla="*/ 2147483647 h 10001"/>
                <a:gd name="T112" fmla="*/ 870919769 w 10000"/>
                <a:gd name="T113" fmla="*/ 2147483647 h 10001"/>
                <a:gd name="T114" fmla="*/ 905013432 w 10000"/>
                <a:gd name="T115" fmla="*/ 2147483647 h 10001"/>
                <a:gd name="T116" fmla="*/ 870919769 w 10000"/>
                <a:gd name="T117" fmla="*/ 2147483647 h 10001"/>
                <a:gd name="T118" fmla="*/ 819678508 w 10000"/>
                <a:gd name="T119" fmla="*/ 2147483647 h 10001"/>
                <a:gd name="T120" fmla="*/ 817984379 w 10000"/>
                <a:gd name="T121" fmla="*/ 2147483647 h 10001"/>
                <a:gd name="T122" fmla="*/ 802631676 w 10000"/>
                <a:gd name="T123" fmla="*/ 2147483647 h 10001"/>
                <a:gd name="T124" fmla="*/ 802631676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5" name="Freeform 444"/>
            <p:cNvSpPr>
              <a:spLocks/>
            </p:cNvSpPr>
            <p:nvPr/>
          </p:nvSpPr>
          <p:spPr bwMode="auto">
            <a:xfrm>
              <a:off x="1798588" y="4894802"/>
              <a:ext cx="174849" cy="820199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6" name="Freeform 410"/>
            <p:cNvSpPr>
              <a:spLocks/>
            </p:cNvSpPr>
            <p:nvPr/>
          </p:nvSpPr>
          <p:spPr bwMode="auto">
            <a:xfrm>
              <a:off x="2029434" y="4931230"/>
              <a:ext cx="143994" cy="130260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7" name="Freeform 412"/>
            <p:cNvSpPr>
              <a:spLocks/>
            </p:cNvSpPr>
            <p:nvPr/>
          </p:nvSpPr>
          <p:spPr bwMode="auto">
            <a:xfrm>
              <a:off x="1918583" y="4786619"/>
              <a:ext cx="191992" cy="199807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84436941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8" name="Freeform 405"/>
            <p:cNvSpPr>
              <a:spLocks/>
            </p:cNvSpPr>
            <p:nvPr/>
          </p:nvSpPr>
          <p:spPr bwMode="auto">
            <a:xfrm>
              <a:off x="1821443" y="4600062"/>
              <a:ext cx="140565" cy="97143"/>
            </a:xfrm>
            <a:custGeom>
              <a:avLst/>
              <a:gdLst>
                <a:gd name="T0" fmla="*/ 0 w 10000"/>
                <a:gd name="T1" fmla="*/ 148122443 h 10000"/>
                <a:gd name="T2" fmla="*/ 0 w 10000"/>
                <a:gd name="T3" fmla="*/ 148122443 h 10000"/>
                <a:gd name="T4" fmla="*/ 290734379 w 10000"/>
                <a:gd name="T5" fmla="*/ 211614724 h 10000"/>
                <a:gd name="T6" fmla="*/ 465181020 w 10000"/>
                <a:gd name="T7" fmla="*/ 275068951 h 10000"/>
                <a:gd name="T8" fmla="*/ 697771725 w 10000"/>
                <a:gd name="T9" fmla="*/ 275068951 h 10000"/>
                <a:gd name="T10" fmla="*/ 814066707 w 10000"/>
                <a:gd name="T11" fmla="*/ 338561427 h 10000"/>
                <a:gd name="T12" fmla="*/ 765802177 w 10000"/>
                <a:gd name="T13" fmla="*/ 310910243 h 10000"/>
                <a:gd name="T14" fmla="*/ 814066707 w 10000"/>
                <a:gd name="T15" fmla="*/ 338561427 h 10000"/>
                <a:gd name="T16" fmla="*/ 930362059 w 10000"/>
                <a:gd name="T17" fmla="*/ 380877773 h 10000"/>
                <a:gd name="T18" fmla="*/ 1046657412 w 10000"/>
                <a:gd name="T19" fmla="*/ 148122443 h 10000"/>
                <a:gd name="T20" fmla="*/ 988506104 w 10000"/>
                <a:gd name="T21" fmla="*/ 42316345 h 10000"/>
                <a:gd name="T22" fmla="*/ 1453687143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" name="Freeform 407"/>
            <p:cNvSpPr>
              <a:spLocks/>
            </p:cNvSpPr>
            <p:nvPr/>
          </p:nvSpPr>
          <p:spPr bwMode="auto">
            <a:xfrm>
              <a:off x="2053434" y="4484151"/>
              <a:ext cx="84568" cy="124740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0" name="Freeform 408"/>
            <p:cNvSpPr>
              <a:spLocks/>
            </p:cNvSpPr>
            <p:nvPr/>
          </p:nvSpPr>
          <p:spPr bwMode="auto">
            <a:xfrm>
              <a:off x="2184857" y="4528307"/>
              <a:ext cx="54855" cy="65131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2117430" y="4526101"/>
              <a:ext cx="69712" cy="76169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855729" y="4425646"/>
              <a:ext cx="239989" cy="195391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3" name="Freeform 421"/>
            <p:cNvSpPr>
              <a:spLocks/>
            </p:cNvSpPr>
            <p:nvPr/>
          </p:nvSpPr>
          <p:spPr bwMode="auto">
            <a:xfrm>
              <a:off x="1719734" y="4598956"/>
              <a:ext cx="97139" cy="103767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4" name="Freeform 263"/>
            <p:cNvSpPr>
              <a:spLocks/>
            </p:cNvSpPr>
            <p:nvPr/>
          </p:nvSpPr>
          <p:spPr bwMode="auto">
            <a:xfrm>
              <a:off x="3423659" y="3444277"/>
              <a:ext cx="35427" cy="67339"/>
            </a:xfrm>
            <a:custGeom>
              <a:avLst/>
              <a:gdLst>
                <a:gd name="T0" fmla="*/ 9 w 429209"/>
                <a:gd name="T1" fmla="*/ 141 h 839755"/>
                <a:gd name="T2" fmla="*/ 10 w 429209"/>
                <a:gd name="T3" fmla="*/ 99 h 839755"/>
                <a:gd name="T4" fmla="*/ 0 w 429209"/>
                <a:gd name="T5" fmla="*/ 92 h 839755"/>
                <a:gd name="T6" fmla="*/ 19 w 429209"/>
                <a:gd name="T7" fmla="*/ 23 h 839755"/>
                <a:gd name="T8" fmla="*/ 45 w 429209"/>
                <a:gd name="T9" fmla="*/ 23 h 839755"/>
                <a:gd name="T10" fmla="*/ 68 w 429209"/>
                <a:gd name="T11" fmla="*/ 0 h 839755"/>
                <a:gd name="T12" fmla="*/ 71 w 429209"/>
                <a:gd name="T13" fmla="*/ 46 h 839755"/>
                <a:gd name="T14" fmla="*/ 74 w 429209"/>
                <a:gd name="T15" fmla="*/ 72 h 839755"/>
                <a:gd name="T16" fmla="*/ 39 w 429209"/>
                <a:gd name="T17" fmla="*/ 112 h 839755"/>
                <a:gd name="T18" fmla="*/ 39 w 429209"/>
                <a:gd name="T19" fmla="*/ 148 h 839755"/>
                <a:gd name="T20" fmla="*/ 19 w 429209"/>
                <a:gd name="T21" fmla="*/ 138 h 839755"/>
                <a:gd name="T22" fmla="*/ 9 w 429209"/>
                <a:gd name="T23" fmla="*/ 141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5" name="Freeform 295"/>
            <p:cNvSpPr>
              <a:spLocks/>
            </p:cNvSpPr>
            <p:nvPr/>
          </p:nvSpPr>
          <p:spPr bwMode="auto">
            <a:xfrm>
              <a:off x="4332191" y="3921163"/>
              <a:ext cx="315415" cy="290325"/>
            </a:xfrm>
            <a:custGeom>
              <a:avLst/>
              <a:gdLst>
                <a:gd name="T0" fmla="*/ 11649569 w 10944"/>
                <a:gd name="T1" fmla="*/ 15612566 h 10652"/>
                <a:gd name="T2" fmla="*/ 12922422 w 10944"/>
                <a:gd name="T3" fmla="*/ 14869455 h 10652"/>
                <a:gd name="T4" fmla="*/ 11553404 w 10944"/>
                <a:gd name="T5" fmla="*/ 12451359 h 10652"/>
                <a:gd name="T6" fmla="*/ 11816278 w 10944"/>
                <a:gd name="T7" fmla="*/ 11514818 h 10652"/>
                <a:gd name="T8" fmla="*/ 12310037 w 10944"/>
                <a:gd name="T9" fmla="*/ 10925237 h 10652"/>
                <a:gd name="T10" fmla="*/ 13584492 w 10944"/>
                <a:gd name="T11" fmla="*/ 10807023 h 10652"/>
                <a:gd name="T12" fmla="*/ 15177950 w 10944"/>
                <a:gd name="T13" fmla="*/ 7796288 h 10652"/>
                <a:gd name="T14" fmla="*/ 16058053 w 10944"/>
                <a:gd name="T15" fmla="*/ 5858730 h 10652"/>
                <a:gd name="T16" fmla="*/ 16599896 w 10944"/>
                <a:gd name="T17" fmla="*/ 3879742 h 10652"/>
                <a:gd name="T18" fmla="*/ 15570700 w 10944"/>
                <a:gd name="T19" fmla="*/ 3185783 h 10652"/>
                <a:gd name="T20" fmla="*/ 15692528 w 10944"/>
                <a:gd name="T21" fmla="*/ 1733349 h 10652"/>
                <a:gd name="T22" fmla="*/ 17468749 w 10944"/>
                <a:gd name="T23" fmla="*/ 1300394 h 10652"/>
                <a:gd name="T24" fmla="*/ 17140137 w 10944"/>
                <a:gd name="T25" fmla="*/ 717006 h 10652"/>
                <a:gd name="T26" fmla="*/ 16405923 w 10944"/>
                <a:gd name="T27" fmla="*/ 274801 h 10652"/>
                <a:gd name="T28" fmla="*/ 15463284 w 10944"/>
                <a:gd name="T29" fmla="*/ 1529 h 10652"/>
                <a:gd name="T30" fmla="*/ 13459460 w 10944"/>
                <a:gd name="T31" fmla="*/ 363853 h 10652"/>
                <a:gd name="T32" fmla="*/ 12484793 w 10944"/>
                <a:gd name="T33" fmla="*/ 403794 h 10652"/>
                <a:gd name="T34" fmla="*/ 11359431 w 10944"/>
                <a:gd name="T35" fmla="*/ 879746 h 10652"/>
                <a:gd name="T36" fmla="*/ 11114133 w 10944"/>
                <a:gd name="T37" fmla="*/ 2491824 h 10652"/>
                <a:gd name="T38" fmla="*/ 11114133 w 10944"/>
                <a:gd name="T39" fmla="*/ 3185783 h 10652"/>
                <a:gd name="T40" fmla="*/ 10769466 w 10944"/>
                <a:gd name="T41" fmla="*/ 3532743 h 10652"/>
                <a:gd name="T42" fmla="*/ 10379919 w 10944"/>
                <a:gd name="T43" fmla="*/ 4734873 h 10652"/>
                <a:gd name="T44" fmla="*/ 8369690 w 10944"/>
                <a:gd name="T45" fmla="*/ 5620773 h 10652"/>
                <a:gd name="T46" fmla="*/ 7342095 w 10944"/>
                <a:gd name="T47" fmla="*/ 6314732 h 10652"/>
                <a:gd name="T48" fmla="*/ 6311338 w 10944"/>
                <a:gd name="T49" fmla="*/ 7694967 h 10652"/>
                <a:gd name="T50" fmla="*/ 4256188 w 10944"/>
                <a:gd name="T51" fmla="*/ 8052706 h 10652"/>
                <a:gd name="T52" fmla="*/ 2274785 w 10944"/>
                <a:gd name="T53" fmla="*/ 9611046 h 10652"/>
                <a:gd name="T54" fmla="*/ 270921 w 10944"/>
                <a:gd name="T55" fmla="*/ 9515840 h 10652"/>
                <a:gd name="T56" fmla="*/ 1123760 w 10944"/>
                <a:gd name="T57" fmla="*/ 10759439 h 10652"/>
                <a:gd name="T58" fmla="*/ 2133699 w 10944"/>
                <a:gd name="T59" fmla="*/ 11244603 h 10652"/>
                <a:gd name="T60" fmla="*/ 2160963 w 10944"/>
                <a:gd name="T61" fmla="*/ 11743564 h 10652"/>
                <a:gd name="T62" fmla="*/ 2199438 w 10944"/>
                <a:gd name="T63" fmla="*/ 12224141 h 10652"/>
                <a:gd name="T64" fmla="*/ 1623925 w 10944"/>
                <a:gd name="T65" fmla="*/ 12488203 h 10652"/>
                <a:gd name="T66" fmla="*/ 516179 w 10944"/>
                <a:gd name="T67" fmla="*/ 13374063 h 10652"/>
                <a:gd name="T68" fmla="*/ 750228 w 10944"/>
                <a:gd name="T69" fmla="*/ 14095655 h 10652"/>
                <a:gd name="T70" fmla="*/ 9810853 w 10944"/>
                <a:gd name="T71" fmla="*/ 16354108 h 10652"/>
                <a:gd name="T72" fmla="*/ 10229265 w 10944"/>
                <a:gd name="T73" fmla="*/ 16126891 h 10652"/>
                <a:gd name="T74" fmla="*/ 11649569 w 10944"/>
                <a:gd name="T75" fmla="*/ 15612566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" name="Freeform 296"/>
            <p:cNvSpPr>
              <a:spLocks/>
            </p:cNvSpPr>
            <p:nvPr/>
          </p:nvSpPr>
          <p:spPr bwMode="auto">
            <a:xfrm>
              <a:off x="4508183" y="3924473"/>
              <a:ext cx="525691" cy="619288"/>
            </a:xfrm>
            <a:custGeom>
              <a:avLst/>
              <a:gdLst>
                <a:gd name="T0" fmla="*/ 9397 w 10736"/>
                <a:gd name="T1" fmla="*/ 4647 h 10000"/>
                <a:gd name="T2" fmla="*/ 9543 w 10736"/>
                <a:gd name="T3" fmla="*/ 5202 h 10000"/>
                <a:gd name="T4" fmla="*/ 10736 w 10736"/>
                <a:gd name="T5" fmla="*/ 4050 h 10000"/>
                <a:gd name="T6" fmla="*/ 10593 w 10736"/>
                <a:gd name="T7" fmla="*/ 3380 h 10000"/>
                <a:gd name="T8" fmla="*/ 10055 w 10736"/>
                <a:gd name="T9" fmla="*/ 2790 h 10000"/>
                <a:gd name="T10" fmla="*/ 9075 w 10736"/>
                <a:gd name="T11" fmla="*/ 2540 h 10000"/>
                <a:gd name="T12" fmla="*/ 8793 w 10736"/>
                <a:gd name="T13" fmla="*/ 3233 h 10000"/>
                <a:gd name="T14" fmla="*/ 8437 w 10736"/>
                <a:gd name="T15" fmla="*/ 3459 h 10000"/>
                <a:gd name="T16" fmla="*/ 8262 w 10736"/>
                <a:gd name="T17" fmla="*/ 3149 h 10000"/>
                <a:gd name="T18" fmla="*/ 7254 w 10736"/>
                <a:gd name="T19" fmla="*/ 3152 h 10000"/>
                <a:gd name="T20" fmla="*/ 6808 w 10736"/>
                <a:gd name="T21" fmla="*/ 3468 h 10000"/>
                <a:gd name="T22" fmla="*/ 6138 w 10736"/>
                <a:gd name="T23" fmla="*/ 3363 h 10000"/>
                <a:gd name="T24" fmla="*/ 4240 w 10736"/>
                <a:gd name="T25" fmla="*/ 2732 h 10000"/>
                <a:gd name="T26" fmla="*/ 4017 w 10736"/>
                <a:gd name="T27" fmla="*/ 1891 h 10000"/>
                <a:gd name="T28" fmla="*/ 4017 w 10736"/>
                <a:gd name="T29" fmla="*/ 1156 h 10000"/>
                <a:gd name="T30" fmla="*/ 4233 w 10736"/>
                <a:gd name="T31" fmla="*/ 601 h 10000"/>
                <a:gd name="T32" fmla="*/ 3571 w 10736"/>
                <a:gd name="T33" fmla="*/ 0 h 10000"/>
                <a:gd name="T34" fmla="*/ 3236 w 10736"/>
                <a:gd name="T35" fmla="*/ 105 h 10000"/>
                <a:gd name="T36" fmla="*/ 2120 w 10736"/>
                <a:gd name="T37" fmla="*/ 420 h 10000"/>
                <a:gd name="T38" fmla="*/ 2455 w 10736"/>
                <a:gd name="T39" fmla="*/ 1156 h 10000"/>
                <a:gd name="T40" fmla="*/ 2009 w 10736"/>
                <a:gd name="T41" fmla="*/ 2102 h 10000"/>
                <a:gd name="T42" fmla="*/ 893 w 10736"/>
                <a:gd name="T43" fmla="*/ 3047 h 10000"/>
                <a:gd name="T44" fmla="*/ 781 w 10736"/>
                <a:gd name="T45" fmla="*/ 3783 h 10000"/>
                <a:gd name="T46" fmla="*/ 670 w 10736"/>
                <a:gd name="T47" fmla="*/ 4413 h 10000"/>
                <a:gd name="T48" fmla="*/ 0 w 10736"/>
                <a:gd name="T49" fmla="*/ 4623 h 10000"/>
                <a:gd name="T50" fmla="*/ 781 w 10736"/>
                <a:gd name="T51" fmla="*/ 5569 h 10000"/>
                <a:gd name="T52" fmla="*/ 1673 w 10736"/>
                <a:gd name="T53" fmla="*/ 7145 h 10000"/>
                <a:gd name="T54" fmla="*/ 2566 w 10736"/>
                <a:gd name="T55" fmla="*/ 8949 h 10000"/>
                <a:gd name="T56" fmla="*/ 3236 w 10736"/>
                <a:gd name="T57" fmla="*/ 10000 h 10000"/>
                <a:gd name="T58" fmla="*/ 4017 w 10736"/>
                <a:gd name="T59" fmla="*/ 9159 h 10000"/>
                <a:gd name="T60" fmla="*/ 4240 w 10736"/>
                <a:gd name="T61" fmla="*/ 8004 h 10000"/>
                <a:gd name="T62" fmla="*/ 5133 w 10736"/>
                <a:gd name="T63" fmla="*/ 6725 h 10000"/>
                <a:gd name="T64" fmla="*/ 6639 w 10736"/>
                <a:gd name="T65" fmla="*/ 5875 h 10000"/>
                <a:gd name="T66" fmla="*/ 8062 w 10736"/>
                <a:gd name="T67" fmla="*/ 5306 h 10000"/>
                <a:gd name="T68" fmla="*/ 7954 w 10736"/>
                <a:gd name="T69" fmla="*/ 4393 h 10000"/>
                <a:gd name="T70" fmla="*/ 8411 w 10736"/>
                <a:gd name="T71" fmla="*/ 4228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7" name="Freeform 297"/>
            <p:cNvSpPr>
              <a:spLocks/>
            </p:cNvSpPr>
            <p:nvPr/>
          </p:nvSpPr>
          <p:spPr bwMode="auto">
            <a:xfrm>
              <a:off x="4319620" y="3902397"/>
              <a:ext cx="254846" cy="190975"/>
            </a:xfrm>
            <a:custGeom>
              <a:avLst/>
              <a:gdLst>
                <a:gd name="T0" fmla="*/ 11195818 w 10348"/>
                <a:gd name="T1" fmla="*/ 204963 h 11017"/>
                <a:gd name="T2" fmla="*/ 10067345 w 10348"/>
                <a:gd name="T3" fmla="*/ 732626 h 11017"/>
                <a:gd name="T4" fmla="*/ 9304891 w 10348"/>
                <a:gd name="T5" fmla="*/ 732626 h 11017"/>
                <a:gd name="T6" fmla="*/ 9049953 w 10348"/>
                <a:gd name="T7" fmla="*/ 183150 h 11017"/>
                <a:gd name="T8" fmla="*/ 8796213 w 10348"/>
                <a:gd name="T9" fmla="*/ 0 h 11017"/>
                <a:gd name="T10" fmla="*/ 8033760 w 10348"/>
                <a:gd name="T11" fmla="*/ 549475 h 11017"/>
                <a:gd name="T12" fmla="*/ 7525081 w 10348"/>
                <a:gd name="T13" fmla="*/ 916399 h 11017"/>
                <a:gd name="T14" fmla="*/ 6553293 w 10348"/>
                <a:gd name="T15" fmla="*/ 722654 h 11017"/>
                <a:gd name="T16" fmla="*/ 6000175 w 10348"/>
                <a:gd name="T17" fmla="*/ 732626 h 11017"/>
                <a:gd name="T18" fmla="*/ 5236559 w 10348"/>
                <a:gd name="T19" fmla="*/ 732626 h 11017"/>
                <a:gd name="T20" fmla="*/ 4220365 w 10348"/>
                <a:gd name="T21" fmla="*/ 549475 h 11017"/>
                <a:gd name="T22" fmla="*/ 3965427 w 10348"/>
                <a:gd name="T23" fmla="*/ 1465874 h 11017"/>
                <a:gd name="T24" fmla="*/ 2695459 w 10348"/>
                <a:gd name="T25" fmla="*/ 1832200 h 11017"/>
                <a:gd name="T26" fmla="*/ 2186780 w 10348"/>
                <a:gd name="T27" fmla="*/ 2198500 h 11017"/>
                <a:gd name="T28" fmla="*/ 1424327 w 10348"/>
                <a:gd name="T29" fmla="*/ 2015350 h 11017"/>
                <a:gd name="T30" fmla="*/ 671248 w 10348"/>
                <a:gd name="T31" fmla="*/ 1773019 h 11017"/>
                <a:gd name="T32" fmla="*/ 416310 w 10348"/>
                <a:gd name="T33" fmla="*/ 2931749 h 11017"/>
                <a:gd name="T34" fmla="*/ 406936 w 10348"/>
                <a:gd name="T35" fmla="*/ 3664399 h 11017"/>
                <a:gd name="T36" fmla="*/ 0 w 10348"/>
                <a:gd name="T37" fmla="*/ 4818143 h 11017"/>
                <a:gd name="T38" fmla="*/ 935525 w 10348"/>
                <a:gd name="T39" fmla="*/ 5243649 h 11017"/>
                <a:gd name="T40" fmla="*/ 915649 w 10348"/>
                <a:gd name="T41" fmla="*/ 6046673 h 11017"/>
                <a:gd name="T42" fmla="*/ 551955 w 10348"/>
                <a:gd name="T43" fmla="*/ 6616714 h 11017"/>
                <a:gd name="T44" fmla="*/ 1596236 w 10348"/>
                <a:gd name="T45" fmla="*/ 6779298 h 11017"/>
                <a:gd name="T46" fmla="*/ 2114288 w 10348"/>
                <a:gd name="T47" fmla="*/ 6786154 h 11017"/>
                <a:gd name="T48" fmla="*/ 3536254 w 10348"/>
                <a:gd name="T49" fmla="*/ 6840348 h 11017"/>
                <a:gd name="T50" fmla="*/ 5592076 w 10348"/>
                <a:gd name="T51" fmla="*/ 6392432 h 11017"/>
                <a:gd name="T52" fmla="*/ 5906643 w 10348"/>
                <a:gd name="T53" fmla="*/ 5557624 h 11017"/>
                <a:gd name="T54" fmla="*/ 6894784 w 10348"/>
                <a:gd name="T55" fmla="*/ 5354531 h 11017"/>
                <a:gd name="T56" fmla="*/ 8474633 w 10348"/>
                <a:gd name="T57" fmla="*/ 4845565 h 11017"/>
                <a:gd name="T58" fmla="*/ 8533099 w 10348"/>
                <a:gd name="T59" fmla="*/ 4213850 h 11017"/>
                <a:gd name="T60" fmla="*/ 8872229 w 10348"/>
                <a:gd name="T61" fmla="*/ 4051266 h 11017"/>
                <a:gd name="T62" fmla="*/ 9318918 w 10348"/>
                <a:gd name="T63" fmla="*/ 3786499 h 11017"/>
                <a:gd name="T64" fmla="*/ 10079045 w 10348"/>
                <a:gd name="T65" fmla="*/ 3074415 h 11017"/>
                <a:gd name="T66" fmla="*/ 10224029 w 10348"/>
                <a:gd name="T67" fmla="*/ 2646441 h 11017"/>
                <a:gd name="T68" fmla="*/ 10726892 w 10348"/>
                <a:gd name="T69" fmla="*/ 1995407 h 11017"/>
                <a:gd name="T70" fmla="*/ 10321119 w 10348"/>
                <a:gd name="T71" fmla="*/ 1282724 h 11017"/>
                <a:gd name="T72" fmla="*/ 12100929 w 10348"/>
                <a:gd name="T73" fmla="*/ 1099574 h 11017"/>
                <a:gd name="T74" fmla="*/ 11592251 w 10348"/>
                <a:gd name="T75" fmla="*/ 549475 h 11017"/>
                <a:gd name="T76" fmla="*/ 11195818 w 10348"/>
                <a:gd name="T77" fmla="*/ 20496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8" name="Freeform 298"/>
            <p:cNvSpPr>
              <a:spLocks/>
            </p:cNvSpPr>
            <p:nvPr/>
          </p:nvSpPr>
          <p:spPr bwMode="auto">
            <a:xfrm>
              <a:off x="4892166" y="4187201"/>
              <a:ext cx="81140" cy="9604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9" name="Freeform 331"/>
            <p:cNvSpPr>
              <a:spLocks/>
            </p:cNvSpPr>
            <p:nvPr/>
          </p:nvSpPr>
          <p:spPr bwMode="auto">
            <a:xfrm>
              <a:off x="4717317" y="4060253"/>
              <a:ext cx="154279" cy="83896"/>
            </a:xfrm>
            <a:custGeom>
              <a:avLst/>
              <a:gdLst>
                <a:gd name="T0" fmla="*/ 295343260 w 10000"/>
                <a:gd name="T1" fmla="*/ 23464656 h 11631"/>
                <a:gd name="T2" fmla="*/ 211266562 w 10000"/>
                <a:gd name="T3" fmla="*/ 19464680 h 11631"/>
                <a:gd name="T4" fmla="*/ 80079822 w 10000"/>
                <a:gd name="T5" fmla="*/ 5066398 h 11631"/>
                <a:gd name="T6" fmla="*/ 34045733 w 10000"/>
                <a:gd name="T7" fmla="*/ 0 h 11631"/>
                <a:gd name="T8" fmla="*/ 0 w 10000"/>
                <a:gd name="T9" fmla="*/ 20905302 h 11631"/>
                <a:gd name="T10" fmla="*/ 132916088 w 10000"/>
                <a:gd name="T11" fmla="*/ 40409068 h 11631"/>
                <a:gd name="T12" fmla="*/ 226829214 w 10000"/>
                <a:gd name="T13" fmla="*/ 44652854 h 11631"/>
                <a:gd name="T14" fmla="*/ 308023522 w 10000"/>
                <a:gd name="T15" fmla="*/ 50624568 h 11631"/>
                <a:gd name="T16" fmla="*/ 333384969 w 10000"/>
                <a:gd name="T17" fmla="*/ 37910728 h 11631"/>
                <a:gd name="T18" fmla="*/ 384261095 w 10000"/>
                <a:gd name="T19" fmla="*/ 35377576 h 11631"/>
                <a:gd name="T20" fmla="*/ 342568945 w 10000"/>
                <a:gd name="T21" fmla="*/ 29418964 h 11631"/>
                <a:gd name="T22" fmla="*/ 319320872 w 10000"/>
                <a:gd name="T23" fmla="*/ 28822653 h 11631"/>
                <a:gd name="T24" fmla="*/ 295343260 w 10000"/>
                <a:gd name="T25" fmla="*/ 23464656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" name="Freeform 447"/>
            <p:cNvSpPr>
              <a:spLocks/>
            </p:cNvSpPr>
            <p:nvPr/>
          </p:nvSpPr>
          <p:spPr bwMode="auto">
            <a:xfrm>
              <a:off x="4967591" y="4155189"/>
              <a:ext cx="194277" cy="340001"/>
            </a:xfrm>
            <a:custGeom>
              <a:avLst/>
              <a:gdLst>
                <a:gd name="T0" fmla="*/ 2939212 w 12864"/>
                <a:gd name="T1" fmla="*/ 0 h 10000"/>
                <a:gd name="T2" fmla="*/ 2299287 w 12864"/>
                <a:gd name="T3" fmla="*/ 1502886 h 10000"/>
                <a:gd name="T4" fmla="*/ 1987244 w 12864"/>
                <a:gd name="T5" fmla="*/ 1905585 h 10000"/>
                <a:gd name="T6" fmla="*/ 1888517 w 12864"/>
                <a:gd name="T7" fmla="*/ 1442940 h 10000"/>
                <a:gd name="T8" fmla="*/ 815352 w 12864"/>
                <a:gd name="T9" fmla="*/ 3621799 h 10000"/>
                <a:gd name="T10" fmla="*/ 159105 w 12864"/>
                <a:gd name="T11" fmla="*/ 6471742 h 10000"/>
                <a:gd name="T12" fmla="*/ 0 w 12864"/>
                <a:gd name="T13" fmla="*/ 8454043 h 10000"/>
                <a:gd name="T14" fmla="*/ 1086843 w 12864"/>
                <a:gd name="T15" fmla="*/ 12945880 h 10000"/>
                <a:gd name="T16" fmla="*/ 842667 w 12864"/>
                <a:gd name="T17" fmla="*/ 15378798 h 10000"/>
                <a:gd name="T18" fmla="*/ 2093902 w 12864"/>
                <a:gd name="T19" fmla="*/ 15848581 h 10000"/>
                <a:gd name="T20" fmla="*/ 2811848 w 12864"/>
                <a:gd name="T21" fmla="*/ 15767122 h 10000"/>
                <a:gd name="T22" fmla="*/ 2412113 w 12864"/>
                <a:gd name="T23" fmla="*/ 13880704 h 10000"/>
                <a:gd name="T24" fmla="*/ 2676114 w 12864"/>
                <a:gd name="T25" fmla="*/ 14393661 h 10000"/>
                <a:gd name="T26" fmla="*/ 2945401 w 12864"/>
                <a:gd name="T27" fmla="*/ 17145374 h 10000"/>
                <a:gd name="T28" fmla="*/ 3256101 w 12864"/>
                <a:gd name="T29" fmla="*/ 19211530 h 10000"/>
                <a:gd name="T30" fmla="*/ 3330137 w 12864"/>
                <a:gd name="T31" fmla="*/ 23969454 h 10000"/>
                <a:gd name="T32" fmla="*/ 3969642 w 12864"/>
                <a:gd name="T33" fmla="*/ 21294457 h 10000"/>
                <a:gd name="T34" fmla="*/ 3692425 w 12864"/>
                <a:gd name="T35" fmla="*/ 16622833 h 10000"/>
                <a:gd name="T36" fmla="*/ 3240682 w 12864"/>
                <a:gd name="T37" fmla="*/ 15294894 h 10000"/>
                <a:gd name="T38" fmla="*/ 3466333 w 12864"/>
                <a:gd name="T39" fmla="*/ 14233041 h 10000"/>
                <a:gd name="T40" fmla="*/ 3428424 w 12864"/>
                <a:gd name="T41" fmla="*/ 13350975 h 10000"/>
                <a:gd name="T42" fmla="*/ 2826387 w 12864"/>
                <a:gd name="T43" fmla="*/ 11493356 h 10000"/>
                <a:gd name="T44" fmla="*/ 3127416 w 12864"/>
                <a:gd name="T45" fmla="*/ 10079166 h 10000"/>
                <a:gd name="T46" fmla="*/ 3488802 w 12864"/>
                <a:gd name="T47" fmla="*/ 10057604 h 10000"/>
                <a:gd name="T48" fmla="*/ 4268468 w 12864"/>
                <a:gd name="T49" fmla="*/ 9158718 h 10000"/>
                <a:gd name="T50" fmla="*/ 4551413 w 12864"/>
                <a:gd name="T51" fmla="*/ 8389306 h 10000"/>
                <a:gd name="T52" fmla="*/ 4898701 w 12864"/>
                <a:gd name="T53" fmla="*/ 7195633 h 10000"/>
                <a:gd name="T54" fmla="*/ 5669536 w 12864"/>
                <a:gd name="T55" fmla="*/ 6977512 h 10000"/>
                <a:gd name="T56" fmla="*/ 5405094 w 12864"/>
                <a:gd name="T57" fmla="*/ 4918544 h 10000"/>
                <a:gd name="T58" fmla="*/ 4870925 w 12864"/>
                <a:gd name="T59" fmla="*/ 4139548 h 10000"/>
                <a:gd name="T60" fmla="*/ 4190888 w 12864"/>
                <a:gd name="T61" fmla="*/ 3895025 h 10000"/>
                <a:gd name="T62" fmla="*/ 3427983 w 12864"/>
                <a:gd name="T63" fmla="*/ 4101166 h 10000"/>
                <a:gd name="T64" fmla="*/ 3274605 w 12864"/>
                <a:gd name="T65" fmla="*/ 4225799 h 10000"/>
                <a:gd name="T66" fmla="*/ 3127416 w 12864"/>
                <a:gd name="T67" fmla="*/ 3715287 h 10000"/>
                <a:gd name="T68" fmla="*/ 3466333 w 12864"/>
                <a:gd name="T69" fmla="*/ 3005771 h 10000"/>
                <a:gd name="T70" fmla="*/ 3466333 w 12864"/>
                <a:gd name="T71" fmla="*/ 1150548 h 10000"/>
                <a:gd name="T72" fmla="*/ 2939212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1" name="Freeform 241"/>
            <p:cNvSpPr>
              <a:spLocks/>
            </p:cNvSpPr>
            <p:nvPr/>
          </p:nvSpPr>
          <p:spPr bwMode="auto">
            <a:xfrm>
              <a:off x="4886453" y="4108825"/>
              <a:ext cx="63997" cy="34221"/>
            </a:xfrm>
            <a:custGeom>
              <a:avLst/>
              <a:gdLst>
                <a:gd name="T0" fmla="*/ 0 w 348468"/>
                <a:gd name="T1" fmla="*/ 8993 h 191264"/>
                <a:gd name="T2" fmla="*/ 6643 w 348468"/>
                <a:gd name="T3" fmla="*/ 12624 h 191264"/>
                <a:gd name="T4" fmla="*/ 10561 w 348468"/>
                <a:gd name="T5" fmla="*/ 10722 h 191264"/>
                <a:gd name="T6" fmla="*/ 14138 w 348468"/>
                <a:gd name="T7" fmla="*/ 12451 h 191264"/>
                <a:gd name="T8" fmla="*/ 21122 w 348468"/>
                <a:gd name="T9" fmla="*/ 11068 h 191264"/>
                <a:gd name="T10" fmla="*/ 22655 w 348468"/>
                <a:gd name="T11" fmla="*/ 6917 h 191264"/>
                <a:gd name="T12" fmla="*/ 16522 w 348468"/>
                <a:gd name="T13" fmla="*/ 346 h 191264"/>
                <a:gd name="T14" fmla="*/ 10901 w 348468"/>
                <a:gd name="T15" fmla="*/ 1383 h 191264"/>
                <a:gd name="T16" fmla="*/ 7495 w 348468"/>
                <a:gd name="T17" fmla="*/ 0 h 191264"/>
                <a:gd name="T18" fmla="*/ 1874 w 348468"/>
                <a:gd name="T19" fmla="*/ 4842 h 191264"/>
                <a:gd name="T20" fmla="*/ 0 w 348468"/>
                <a:gd name="T21" fmla="*/ 8993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2" name="Freeform 448"/>
            <p:cNvSpPr>
              <a:spLocks/>
            </p:cNvSpPr>
            <p:nvPr/>
          </p:nvSpPr>
          <p:spPr bwMode="auto">
            <a:xfrm>
              <a:off x="5131013" y="4555906"/>
              <a:ext cx="92567" cy="102663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3" name="Freeform 330"/>
            <p:cNvSpPr>
              <a:spLocks/>
            </p:cNvSpPr>
            <p:nvPr/>
          </p:nvSpPr>
          <p:spPr bwMode="auto">
            <a:xfrm>
              <a:off x="5156154" y="4237981"/>
              <a:ext cx="143994" cy="272664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4" name="Freeform 446"/>
            <p:cNvSpPr>
              <a:spLocks/>
            </p:cNvSpPr>
            <p:nvPr/>
          </p:nvSpPr>
          <p:spPr bwMode="auto">
            <a:xfrm>
              <a:off x="5063587" y="4283242"/>
              <a:ext cx="159993" cy="278183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5" name="Freeform 329"/>
            <p:cNvSpPr>
              <a:spLocks/>
            </p:cNvSpPr>
            <p:nvPr/>
          </p:nvSpPr>
          <p:spPr bwMode="auto">
            <a:xfrm>
              <a:off x="5111584" y="4255643"/>
              <a:ext cx="151994" cy="160067"/>
            </a:xfrm>
            <a:custGeom>
              <a:avLst/>
              <a:gdLst>
                <a:gd name="T0" fmla="*/ 73747949 w 10000"/>
                <a:gd name="T1" fmla="*/ 108505720 h 10000"/>
                <a:gd name="T2" fmla="*/ 85041699 w 10000"/>
                <a:gd name="T3" fmla="*/ 110382236 h 10000"/>
                <a:gd name="T4" fmla="*/ 85041699 w 10000"/>
                <a:gd name="T5" fmla="*/ 87731829 h 10000"/>
                <a:gd name="T6" fmla="*/ 73952372 w 10000"/>
                <a:gd name="T7" fmla="*/ 74552346 h 10000"/>
                <a:gd name="T8" fmla="*/ 59163507 w 10000"/>
                <a:gd name="T9" fmla="*/ 52641325 h 10000"/>
                <a:gd name="T10" fmla="*/ 48065735 w 10000"/>
                <a:gd name="T11" fmla="*/ 35057195 h 10000"/>
                <a:gd name="T12" fmla="*/ 51764830 w 10000"/>
                <a:gd name="T13" fmla="*/ 26315115 h 10000"/>
                <a:gd name="T14" fmla="*/ 48065735 w 10000"/>
                <a:gd name="T15" fmla="*/ 17550799 h 10000"/>
                <a:gd name="T16" fmla="*/ 36975965 w 10000"/>
                <a:gd name="T17" fmla="*/ 13146704 h 10000"/>
                <a:gd name="T18" fmla="*/ 29577309 w 10000"/>
                <a:gd name="T19" fmla="*/ 0 h 10000"/>
                <a:gd name="T20" fmla="*/ 25878192 w 10000"/>
                <a:gd name="T21" fmla="*/ 0 h 10000"/>
                <a:gd name="T22" fmla="*/ 7398656 w 10000"/>
                <a:gd name="T23" fmla="*/ 4371316 h 10000"/>
                <a:gd name="T24" fmla="*/ 0 w 10000"/>
                <a:gd name="T25" fmla="*/ 17550799 h 10000"/>
                <a:gd name="T26" fmla="*/ 3699117 w 10000"/>
                <a:gd name="T27" fmla="*/ 26315115 h 10000"/>
                <a:gd name="T28" fmla="*/ 7398656 w 10000"/>
                <a:gd name="T29" fmla="*/ 52641325 h 10000"/>
                <a:gd name="T30" fmla="*/ 33276848 w 10000"/>
                <a:gd name="T31" fmla="*/ 52641325 h 10000"/>
                <a:gd name="T32" fmla="*/ 44366175 w 10000"/>
                <a:gd name="T33" fmla="*/ 57012642 h 10000"/>
                <a:gd name="T34" fmla="*/ 62854157 w 10000"/>
                <a:gd name="T35" fmla="*/ 92103145 h 10000"/>
                <a:gd name="T36" fmla="*/ 59163507 w 10000"/>
                <a:gd name="T37" fmla="*/ 105989259 h 10000"/>
                <a:gd name="T38" fmla="*/ 73747949 w 10000"/>
                <a:gd name="T39" fmla="*/ 108505720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6" name="Freeform 329"/>
            <p:cNvSpPr>
              <a:spLocks/>
            </p:cNvSpPr>
            <p:nvPr/>
          </p:nvSpPr>
          <p:spPr bwMode="auto">
            <a:xfrm>
              <a:off x="5157298" y="4404672"/>
              <a:ext cx="106281" cy="81689"/>
            </a:xfrm>
            <a:custGeom>
              <a:avLst/>
              <a:gdLst>
                <a:gd name="T0" fmla="*/ 23630289 w 10000"/>
                <a:gd name="T1" fmla="*/ 1493488 h 6448"/>
                <a:gd name="T2" fmla="*/ 21342431 w 10000"/>
                <a:gd name="T3" fmla="*/ 827426 h 6448"/>
                <a:gd name="T4" fmla="*/ 16292104 w 10000"/>
                <a:gd name="T5" fmla="*/ 0 h 6448"/>
                <a:gd name="T6" fmla="*/ 5429683 w 10000"/>
                <a:gd name="T7" fmla="*/ 2753903 h 6448"/>
                <a:gd name="T8" fmla="*/ 0 w 10000"/>
                <a:gd name="T9" fmla="*/ 8267030 h 6448"/>
                <a:gd name="T10" fmla="*/ 0 w 10000"/>
                <a:gd name="T11" fmla="*/ 19282643 h 6448"/>
                <a:gd name="T12" fmla="*/ 9049619 w 10000"/>
                <a:gd name="T13" fmla="*/ 33040882 h 6448"/>
                <a:gd name="T14" fmla="*/ 12669334 w 10000"/>
                <a:gd name="T15" fmla="*/ 35800433 h 6448"/>
                <a:gd name="T16" fmla="*/ 16292104 w 10000"/>
                <a:gd name="T17" fmla="*/ 33040882 h 6448"/>
                <a:gd name="T18" fmla="*/ 18096196 w 10000"/>
                <a:gd name="T19" fmla="*/ 27533404 h 6448"/>
                <a:gd name="T20" fmla="*/ 23531755 w 10000"/>
                <a:gd name="T21" fmla="*/ 24796116 h 6448"/>
                <a:gd name="T22" fmla="*/ 28958603 w 10000"/>
                <a:gd name="T23" fmla="*/ 19282643 h 6448"/>
                <a:gd name="T24" fmla="*/ 28958603 w 10000"/>
                <a:gd name="T25" fmla="*/ 2753903 h 6448"/>
                <a:gd name="T26" fmla="*/ 23630289 w 10000"/>
                <a:gd name="T27" fmla="*/ 1493488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7" name="Oval 856"/>
            <p:cNvSpPr/>
            <p:nvPr/>
          </p:nvSpPr>
          <p:spPr bwMode="auto">
            <a:xfrm>
              <a:off x="866284" y="2876310"/>
              <a:ext cx="705386" cy="750112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Canada</a:t>
              </a:r>
            </a:p>
            <a:p>
              <a:pPr algn="ctr">
                <a:defRPr/>
              </a:pPr>
              <a:r>
                <a:rPr 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(20%)</a:t>
              </a: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8" name="Oval 857"/>
            <p:cNvSpPr/>
            <p:nvPr/>
          </p:nvSpPr>
          <p:spPr bwMode="auto">
            <a:xfrm>
              <a:off x="2138001" y="4457826"/>
              <a:ext cx="940514" cy="100015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Brazil</a:t>
              </a:r>
            </a:p>
            <a:p>
              <a:pPr algn="ctr">
                <a:defRPr/>
              </a:pPr>
              <a:r>
                <a:rPr 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(40%)</a:t>
              </a:r>
              <a:endParaRPr 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9" name="Oval 858"/>
            <p:cNvSpPr/>
            <p:nvPr/>
          </p:nvSpPr>
          <p:spPr bwMode="auto">
            <a:xfrm>
              <a:off x="5468139" y="4279929"/>
              <a:ext cx="199859" cy="212532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1" name="Oval 860"/>
            <p:cNvSpPr/>
            <p:nvPr/>
          </p:nvSpPr>
          <p:spPr bwMode="auto">
            <a:xfrm>
              <a:off x="4588148" y="4211855"/>
              <a:ext cx="387962" cy="412562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2" name="Oval 861"/>
            <p:cNvSpPr/>
            <p:nvPr/>
          </p:nvSpPr>
          <p:spPr bwMode="auto">
            <a:xfrm>
              <a:off x="5398429" y="3934408"/>
              <a:ext cx="117564" cy="125019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4" name="Oval 863"/>
            <p:cNvSpPr/>
            <p:nvPr/>
          </p:nvSpPr>
          <p:spPr bwMode="auto">
            <a:xfrm>
              <a:off x="2360417" y="3619639"/>
              <a:ext cx="188103" cy="200030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6" name="TextBox 2"/>
            <p:cNvSpPr txBox="1">
              <a:spLocks noChangeArrowheads="1"/>
            </p:cNvSpPr>
            <p:nvPr/>
          </p:nvSpPr>
          <p:spPr bwMode="auto">
            <a:xfrm>
              <a:off x="1028005" y="4640063"/>
              <a:ext cx="996527" cy="547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Peru</a:t>
              </a:r>
            </a:p>
            <a:p>
              <a:pPr algn="ctr" eaLnBrk="1" hangingPunct="1">
                <a:buClrTx/>
                <a:buNone/>
              </a:pPr>
              <a:r>
                <a:rPr 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(3%)</a:t>
              </a:r>
              <a:endParaRPr lang="en-US" altLang="en-US" sz="10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7" name="TextBox 210"/>
            <p:cNvSpPr txBox="1">
              <a:spLocks noChangeArrowheads="1"/>
            </p:cNvSpPr>
            <p:nvPr/>
          </p:nvSpPr>
          <p:spPr bwMode="auto">
            <a:xfrm>
              <a:off x="2710324" y="4145279"/>
              <a:ext cx="1414341" cy="3366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Nigeria </a:t>
              </a: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8" name="TextBox 211"/>
            <p:cNvSpPr txBox="1">
              <a:spLocks noChangeArrowheads="1"/>
            </p:cNvSpPr>
            <p:nvPr/>
          </p:nvSpPr>
          <p:spPr bwMode="auto">
            <a:xfrm>
              <a:off x="5619179" y="4276636"/>
              <a:ext cx="1597776" cy="547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None/>
              </a:pP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Philippines </a:t>
              </a: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(7%)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ClrTx/>
                <a:buFontTx/>
                <a:buNone/>
              </a:pPr>
              <a:endParaRPr lang="en-US" altLang="en-US" sz="10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9" name="TextBox 212"/>
            <p:cNvSpPr txBox="1">
              <a:spLocks noChangeArrowheads="1"/>
            </p:cNvSpPr>
            <p:nvPr/>
          </p:nvSpPr>
          <p:spPr bwMode="auto">
            <a:xfrm>
              <a:off x="5453491" y="3832732"/>
              <a:ext cx="1313794" cy="547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Tx/>
                <a:buNone/>
              </a:pPr>
              <a:r>
                <a:rPr lang="en-US" altLang="en-US" sz="1000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S. </a:t>
              </a: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Korea </a:t>
              </a: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eaLnBrk="1" hangingPunct="1">
                <a:buClrTx/>
                <a:buFontTx/>
                <a:buNone/>
              </a:pPr>
              <a:endParaRPr lang="en-US" altLang="en-US" sz="10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0" name="TextBox 210"/>
            <p:cNvSpPr txBox="1">
              <a:spLocks noChangeArrowheads="1"/>
            </p:cNvSpPr>
            <p:nvPr/>
          </p:nvSpPr>
          <p:spPr bwMode="auto">
            <a:xfrm>
              <a:off x="2171230" y="2915786"/>
              <a:ext cx="806822" cy="757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000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Rest of </a:t>
              </a: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World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(4%)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1" name="TextBox 211"/>
            <p:cNvSpPr txBox="1">
              <a:spLocks noChangeArrowheads="1"/>
            </p:cNvSpPr>
            <p:nvPr/>
          </p:nvSpPr>
          <p:spPr bwMode="auto">
            <a:xfrm>
              <a:off x="4417899" y="4119152"/>
              <a:ext cx="741681" cy="5470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India</a:t>
              </a:r>
            </a:p>
            <a:p>
              <a:pPr algn="ctr" eaLnBrk="1" hangingPunct="1">
                <a:buClrTx/>
                <a:buNone/>
              </a:pP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(15%)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2" name="TextBox 211"/>
            <p:cNvSpPr txBox="1">
              <a:spLocks noChangeArrowheads="1"/>
            </p:cNvSpPr>
            <p:nvPr/>
          </p:nvSpPr>
          <p:spPr bwMode="auto">
            <a:xfrm>
              <a:off x="3862497" y="4293513"/>
              <a:ext cx="741681" cy="5470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0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UAE</a:t>
              </a:r>
            </a:p>
            <a:p>
              <a:pPr algn="ctr" eaLnBrk="1" hangingPunct="1">
                <a:buClrTx/>
                <a:buNone/>
              </a:pP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(5%)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4" name="TextBox 873"/>
            <p:cNvSpPr txBox="1"/>
            <p:nvPr/>
          </p:nvSpPr>
          <p:spPr>
            <a:xfrm>
              <a:off x="1231752" y="2165816"/>
              <a:ext cx="4860426" cy="357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Top markets for U.S. ethanol exports in </a:t>
              </a:r>
              <a:r>
                <a:rPr lang="en-US" sz="11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Jan-Apr 2017</a:t>
              </a:r>
              <a:endParaRPr lang="en-US" sz="1100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7" name="Oval 876"/>
            <p:cNvSpPr/>
            <p:nvPr/>
          </p:nvSpPr>
          <p:spPr bwMode="auto">
            <a:xfrm>
              <a:off x="4191000" y="4145279"/>
              <a:ext cx="176346" cy="187528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1" name="Oval 880"/>
          <p:cNvSpPr/>
          <p:nvPr/>
        </p:nvSpPr>
        <p:spPr bwMode="auto">
          <a:xfrm>
            <a:off x="1450761" y="5993331"/>
            <a:ext cx="122662" cy="11142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2" name="TextBox 2"/>
          <p:cNvSpPr txBox="1">
            <a:spLocks noChangeArrowheads="1"/>
          </p:cNvSpPr>
          <p:nvPr/>
        </p:nvSpPr>
        <p:spPr bwMode="auto">
          <a:xfrm>
            <a:off x="457200" y="5467290"/>
            <a:ext cx="77508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buClr>
                <a:srgbClr val="17588A"/>
              </a:buClr>
              <a:buFont typeface="Arial" charset="0"/>
              <a:buChar char=" 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buClr>
                <a:schemeClr val="tx1"/>
              </a:buClr>
              <a:buFont typeface="Wingdings" pitchFamily="2" charset="2"/>
              <a:buChar char="ª"/>
              <a:defRPr sz="16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buClr>
                <a:schemeClr val="tx1"/>
              </a:buClr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000" b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Mexico</a:t>
            </a:r>
          </a:p>
          <a:p>
            <a:pPr algn="ctr" eaLnBrk="1" hangingPunct="1">
              <a:buClrTx/>
              <a:buNone/>
            </a:pP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(2%)</a:t>
            </a:r>
            <a:endParaRPr lang="en-US" altLang="en-US" sz="10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83" name="Oval 882"/>
          <p:cNvSpPr/>
          <p:nvPr/>
        </p:nvSpPr>
        <p:spPr bwMode="auto">
          <a:xfrm>
            <a:off x="1066800" y="5527378"/>
            <a:ext cx="122662" cy="11142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4" name="Oval 883"/>
          <p:cNvSpPr/>
          <p:nvPr/>
        </p:nvSpPr>
        <p:spPr bwMode="auto">
          <a:xfrm>
            <a:off x="2644536" y="5778586"/>
            <a:ext cx="98664" cy="88814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85" name="TextBox 884"/>
          <p:cNvSpPr txBox="1"/>
          <p:nvPr/>
        </p:nvSpPr>
        <p:spPr>
          <a:xfrm>
            <a:off x="5943600" y="1554807"/>
            <a:ext cx="2971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High sugar prices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to corn in 4Q16 and 1Q17 resulted in significant increase in U.S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ethanol exports to Brazil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Exports to China have ceased in 2017 in response to increased tariff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YTD exports to India, Philippines, UAE up in 2017 vs.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Nearly 50 countries have renewable fuel mandates, targets, or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Octane value and oxygen content (smog reduction) also driving export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Still 2+ BG of MTBE blended worldwide.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7" name="Straight Connector 886"/>
          <p:cNvCxnSpPr/>
          <p:nvPr/>
        </p:nvCxnSpPr>
        <p:spPr>
          <a:xfrm>
            <a:off x="224259" y="4114800"/>
            <a:ext cx="541454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Box 442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DOC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4" name="Group 443"/>
          <p:cNvGrpSpPr/>
          <p:nvPr/>
        </p:nvGrpSpPr>
        <p:grpSpPr>
          <a:xfrm>
            <a:off x="157517" y="1175216"/>
            <a:ext cx="5862283" cy="2872552"/>
            <a:chOff x="157516" y="2165816"/>
            <a:chExt cx="6722857" cy="3549185"/>
          </a:xfrm>
        </p:grpSpPr>
        <p:sp>
          <p:nvSpPr>
            <p:cNvPr id="445" name="Freeform 321"/>
            <p:cNvSpPr>
              <a:spLocks/>
            </p:cNvSpPr>
            <p:nvPr/>
          </p:nvSpPr>
          <p:spPr bwMode="auto">
            <a:xfrm rot="730076">
              <a:off x="3041962" y="3733499"/>
              <a:ext cx="259417" cy="196495"/>
            </a:xfrm>
            <a:custGeom>
              <a:avLst/>
              <a:gdLst>
                <a:gd name="T0" fmla="*/ 2147483647 w 10000"/>
                <a:gd name="T1" fmla="*/ 938283611 h 10009"/>
                <a:gd name="T2" fmla="*/ 2147483647 w 10000"/>
                <a:gd name="T3" fmla="*/ 911640591 h 10009"/>
                <a:gd name="T4" fmla="*/ 2147483647 w 10000"/>
                <a:gd name="T5" fmla="*/ 811414635 h 10009"/>
                <a:gd name="T6" fmla="*/ 2147483647 w 10000"/>
                <a:gd name="T7" fmla="*/ 851378769 h 10009"/>
                <a:gd name="T8" fmla="*/ 2147483647 w 10000"/>
                <a:gd name="T9" fmla="*/ 851378769 h 10009"/>
                <a:gd name="T10" fmla="*/ 2147483647 w 10000"/>
                <a:gd name="T11" fmla="*/ 465665080 h 10009"/>
                <a:gd name="T12" fmla="*/ 2147483647 w 10000"/>
                <a:gd name="T13" fmla="*/ 5715643 h 10009"/>
                <a:gd name="T14" fmla="*/ 2147483647 w 10000"/>
                <a:gd name="T15" fmla="*/ 216968420 h 10009"/>
                <a:gd name="T16" fmla="*/ 2147483647 w 10000"/>
                <a:gd name="T17" fmla="*/ 5715643 h 10009"/>
                <a:gd name="T18" fmla="*/ 1357109995 w 10000"/>
                <a:gd name="T19" fmla="*/ 216968420 h 10009"/>
                <a:gd name="T20" fmla="*/ 0 w 10000"/>
                <a:gd name="T21" fmla="*/ 640125993 h 10009"/>
                <a:gd name="T22" fmla="*/ 905847689 w 10000"/>
                <a:gd name="T23" fmla="*/ 1697672346 h 10009"/>
                <a:gd name="T24" fmla="*/ 1811694117 w 10000"/>
                <a:gd name="T25" fmla="*/ 1274537104 h 10009"/>
                <a:gd name="T26" fmla="*/ 2147483647 w 10000"/>
                <a:gd name="T27" fmla="*/ 1485789881 h 10009"/>
                <a:gd name="T28" fmla="*/ 2147483647 w 10000"/>
                <a:gd name="T29" fmla="*/ 1697672346 h 10009"/>
                <a:gd name="T30" fmla="*/ 2147483647 w 10000"/>
                <a:gd name="T31" fmla="*/ 1697672346 h 10009"/>
                <a:gd name="T32" fmla="*/ 2147483647 w 10000"/>
                <a:gd name="T33" fmla="*/ 1908947425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1806156555 h 10009"/>
                <a:gd name="T74" fmla="*/ 2147483647 w 10000"/>
                <a:gd name="T75" fmla="*/ 1111484384 h 10009"/>
                <a:gd name="T76" fmla="*/ 2147483647 w 10000"/>
                <a:gd name="T77" fmla="*/ 1013778678 h 10009"/>
                <a:gd name="T78" fmla="*/ 2147483647 w 10000"/>
                <a:gd name="T79" fmla="*/ 1011258428 h 10009"/>
                <a:gd name="T80" fmla="*/ 2147483647 w 10000"/>
                <a:gd name="T81" fmla="*/ 938283611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22"/>
            <p:cNvSpPr>
              <a:spLocks/>
            </p:cNvSpPr>
            <p:nvPr/>
          </p:nvSpPr>
          <p:spPr bwMode="auto">
            <a:xfrm rot="926903">
              <a:off x="3048819" y="3746745"/>
              <a:ext cx="65140" cy="137987"/>
            </a:xfrm>
            <a:custGeom>
              <a:avLst/>
              <a:gdLst>
                <a:gd name="T0" fmla="*/ 47081879 w 10000"/>
                <a:gd name="T1" fmla="*/ 1062621218 h 10437"/>
                <a:gd name="T2" fmla="*/ 47081879 w 10000"/>
                <a:gd name="T3" fmla="*/ 1000778936 h 10437"/>
                <a:gd name="T4" fmla="*/ 48750333 w 10000"/>
                <a:gd name="T5" fmla="*/ 881279289 h 10437"/>
                <a:gd name="T6" fmla="*/ 53808484 w 10000"/>
                <a:gd name="T7" fmla="*/ 753133952 h 10437"/>
                <a:gd name="T8" fmla="*/ 53808484 w 10000"/>
                <a:gd name="T9" fmla="*/ 691291309 h 10437"/>
                <a:gd name="T10" fmla="*/ 55852594 w 10000"/>
                <a:gd name="T11" fmla="*/ 543104691 h 10437"/>
                <a:gd name="T12" fmla="*/ 60534355 w 10000"/>
                <a:gd name="T13" fmla="*/ 443653550 h 10437"/>
                <a:gd name="T14" fmla="*/ 61550144 w 10000"/>
                <a:gd name="T15" fmla="*/ 322978719 h 10437"/>
                <a:gd name="T16" fmla="*/ 67260218 w 10000"/>
                <a:gd name="T17" fmla="*/ 196015449 h 10437"/>
                <a:gd name="T18" fmla="*/ 60534355 w 10000"/>
                <a:gd name="T19" fmla="*/ 134173148 h 10437"/>
                <a:gd name="T20" fmla="*/ 53808484 w 10000"/>
                <a:gd name="T21" fmla="*/ 61842643 h 10437"/>
                <a:gd name="T22" fmla="*/ 33630154 w 10000"/>
                <a:gd name="T23" fmla="*/ 0 h 10437"/>
                <a:gd name="T24" fmla="*/ 20178339 w 10000"/>
                <a:gd name="T25" fmla="*/ 61842643 h 10437"/>
                <a:gd name="T26" fmla="*/ 13451734 w 10000"/>
                <a:gd name="T27" fmla="*/ 134173148 h 10437"/>
                <a:gd name="T28" fmla="*/ 8306951 w 10000"/>
                <a:gd name="T29" fmla="*/ 187238875 h 10437"/>
                <a:gd name="T30" fmla="*/ 13451734 w 10000"/>
                <a:gd name="T31" fmla="*/ 381680403 h 10437"/>
                <a:gd name="T32" fmla="*/ 13451734 w 10000"/>
                <a:gd name="T33" fmla="*/ 629318504 h 10437"/>
                <a:gd name="T34" fmla="*/ 1540306 w 10000"/>
                <a:gd name="T35" fmla="*/ 813148207 h 10437"/>
                <a:gd name="T36" fmla="*/ 0 w 10000"/>
                <a:gd name="T37" fmla="*/ 938798907 h 10437"/>
                <a:gd name="T38" fmla="*/ 4372006 w 10000"/>
                <a:gd name="T39" fmla="*/ 1011390401 h 10437"/>
                <a:gd name="T40" fmla="*/ 13451734 w 10000"/>
                <a:gd name="T41" fmla="*/ 1000778936 h 10437"/>
                <a:gd name="T42" fmla="*/ 7620888 w 10000"/>
                <a:gd name="T43" fmla="*/ 1362273484 h 10437"/>
                <a:gd name="T44" fmla="*/ 43604808 w 10000"/>
                <a:gd name="T45" fmla="*/ 1367517587 h 10437"/>
                <a:gd name="T46" fmla="*/ 48279113 w 10000"/>
                <a:gd name="T47" fmla="*/ 1235571203 h 10437"/>
                <a:gd name="T48" fmla="*/ 47081879 w 10000"/>
                <a:gd name="T49" fmla="*/ 1186436666 h 10437"/>
                <a:gd name="T50" fmla="*/ 47081879 w 10000"/>
                <a:gd name="T51" fmla="*/ 1062621218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41"/>
            <p:cNvSpPr>
              <a:spLocks/>
            </p:cNvSpPr>
            <p:nvPr/>
          </p:nvSpPr>
          <p:spPr bwMode="auto">
            <a:xfrm>
              <a:off x="3430517" y="3659537"/>
              <a:ext cx="137137" cy="58507"/>
            </a:xfrm>
            <a:custGeom>
              <a:avLst/>
              <a:gdLst>
                <a:gd name="T0" fmla="*/ 1265222552 w 10000"/>
                <a:gd name="T1" fmla="*/ 27378110 h 10000"/>
                <a:gd name="T2" fmla="*/ 1320279948 w 10000"/>
                <a:gd name="T3" fmla="*/ 18248910 h 10000"/>
                <a:gd name="T4" fmla="*/ 1320279948 w 10000"/>
                <a:gd name="T5" fmla="*/ 18248910 h 10000"/>
                <a:gd name="T6" fmla="*/ 1265222552 w 10000"/>
                <a:gd name="T7" fmla="*/ 9124455 h 10000"/>
                <a:gd name="T8" fmla="*/ 1265222552 w 10000"/>
                <a:gd name="T9" fmla="*/ 4561912 h 10000"/>
                <a:gd name="T10" fmla="*/ 1210303059 w 10000"/>
                <a:gd name="T11" fmla="*/ 4561912 h 10000"/>
                <a:gd name="T12" fmla="*/ 990211761 w 10000"/>
                <a:gd name="T13" fmla="*/ 0 h 10000"/>
                <a:gd name="T14" fmla="*/ 935154023 w 10000"/>
                <a:gd name="T15" fmla="*/ 4561912 h 10000"/>
                <a:gd name="T16" fmla="*/ 770120120 w 10000"/>
                <a:gd name="T17" fmla="*/ 4561912 h 10000"/>
                <a:gd name="T18" fmla="*/ 715194093 w 10000"/>
                <a:gd name="T19" fmla="*/ 9124455 h 10000"/>
                <a:gd name="T20" fmla="*/ 605085855 w 10000"/>
                <a:gd name="T21" fmla="*/ 13686367 h 10000"/>
                <a:gd name="T22" fmla="*/ 660143231 w 10000"/>
                <a:gd name="T23" fmla="*/ 22810821 h 10000"/>
                <a:gd name="T24" fmla="*/ 605085855 w 10000"/>
                <a:gd name="T25" fmla="*/ 27378110 h 10000"/>
                <a:gd name="T26" fmla="*/ 550159828 w 10000"/>
                <a:gd name="T27" fmla="*/ 27378110 h 10000"/>
                <a:gd name="T28" fmla="*/ 330068168 w 10000"/>
                <a:gd name="T29" fmla="*/ 31940089 h 10000"/>
                <a:gd name="T30" fmla="*/ 220091660 w 10000"/>
                <a:gd name="T31" fmla="*/ 31940089 h 10000"/>
                <a:gd name="T32" fmla="*/ 55057396 w 10000"/>
                <a:gd name="T33" fmla="*/ 31940089 h 10000"/>
                <a:gd name="T34" fmla="*/ 0 w 10000"/>
                <a:gd name="T35" fmla="*/ 31940089 h 10000"/>
                <a:gd name="T36" fmla="*/ 55057396 w 10000"/>
                <a:gd name="T37" fmla="*/ 36502565 h 10000"/>
                <a:gd name="T38" fmla="*/ 165034265 w 10000"/>
                <a:gd name="T39" fmla="*/ 45627019 h 10000"/>
                <a:gd name="T40" fmla="*/ 220091660 w 10000"/>
                <a:gd name="T41" fmla="*/ 50188999 h 10000"/>
                <a:gd name="T42" fmla="*/ 275017668 w 10000"/>
                <a:gd name="T43" fmla="*/ 45627019 h 10000"/>
                <a:gd name="T44" fmla="*/ 495102432 w 10000"/>
                <a:gd name="T45" fmla="*/ 45627019 h 10000"/>
                <a:gd name="T46" fmla="*/ 715194093 w 10000"/>
                <a:gd name="T47" fmla="*/ 50188999 h 10000"/>
                <a:gd name="T48" fmla="*/ 770120120 w 10000"/>
                <a:gd name="T49" fmla="*/ 50188999 h 10000"/>
                <a:gd name="T50" fmla="*/ 990211761 w 10000"/>
                <a:gd name="T51" fmla="*/ 50188999 h 10000"/>
                <a:gd name="T52" fmla="*/ 1155245683 w 10000"/>
                <a:gd name="T53" fmla="*/ 41064544 h 10000"/>
                <a:gd name="T54" fmla="*/ 1210303059 w 10000"/>
                <a:gd name="T55" fmla="*/ 41064544 h 10000"/>
                <a:gd name="T56" fmla="*/ 1265222552 w 10000"/>
                <a:gd name="T57" fmla="*/ 27378110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42"/>
            <p:cNvSpPr>
              <a:spLocks/>
            </p:cNvSpPr>
            <p:nvPr/>
          </p:nvSpPr>
          <p:spPr bwMode="auto">
            <a:xfrm rot="471028">
              <a:off x="3195098" y="3586679"/>
              <a:ext cx="219419" cy="204223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1990462549 h 10000"/>
                <a:gd name="T24" fmla="*/ 2147483647 w 10043"/>
                <a:gd name="T25" fmla="*/ 1809444984 h 10000"/>
                <a:gd name="T26" fmla="*/ 2147483647 w 10043"/>
                <a:gd name="T27" fmla="*/ 1628426567 h 10000"/>
                <a:gd name="T28" fmla="*/ 2147483647 w 10043"/>
                <a:gd name="T29" fmla="*/ 1447409032 h 10000"/>
                <a:gd name="T30" fmla="*/ 2147483647 w 10043"/>
                <a:gd name="T31" fmla="*/ 1266390615 h 10000"/>
                <a:gd name="T32" fmla="*/ 2147483647 w 10043"/>
                <a:gd name="T33" fmla="*/ 1085373050 h 10000"/>
                <a:gd name="T34" fmla="*/ 2147483647 w 10043"/>
                <a:gd name="T35" fmla="*/ 905089499 h 10000"/>
                <a:gd name="T36" fmla="*/ 2147483647 w 10043"/>
                <a:gd name="T37" fmla="*/ 543053517 h 10000"/>
                <a:gd name="T38" fmla="*/ 2147483647 w 10043"/>
                <a:gd name="T39" fmla="*/ 362035982 h 10000"/>
                <a:gd name="T40" fmla="*/ 2147483647 w 10043"/>
                <a:gd name="T41" fmla="*/ 0 h 10000"/>
                <a:gd name="T42" fmla="*/ 2147483647 w 10043"/>
                <a:gd name="T43" fmla="*/ 181017565 h 10000"/>
                <a:gd name="T44" fmla="*/ 2147483647 w 10043"/>
                <a:gd name="T45" fmla="*/ 905089499 h 10000"/>
                <a:gd name="T46" fmla="*/ 2147483647 w 10043"/>
                <a:gd name="T47" fmla="*/ 1085373050 h 10000"/>
                <a:gd name="T48" fmla="*/ 2147483647 w 10043"/>
                <a:gd name="T49" fmla="*/ 1558410996 h 10000"/>
                <a:gd name="T50" fmla="*/ 2147483647 w 10043"/>
                <a:gd name="T51" fmla="*/ 1515195834 h 10000"/>
                <a:gd name="T52" fmla="*/ 2147483647 w 10043"/>
                <a:gd name="T53" fmla="*/ 1228393731 h 10000"/>
                <a:gd name="T54" fmla="*/ 1999737655 w 10043"/>
                <a:gd name="T55" fmla="*/ 1207546465 h 10000"/>
                <a:gd name="T56" fmla="*/ 1992916970 w 10043"/>
                <a:gd name="T57" fmla="*/ 1672376624 h 10000"/>
                <a:gd name="T58" fmla="*/ 2016762205 w 10043"/>
                <a:gd name="T59" fmla="*/ 2147483647 h 10000"/>
                <a:gd name="T60" fmla="*/ 1363544970 w 10043"/>
                <a:gd name="T61" fmla="*/ 2147483647 h 10000"/>
                <a:gd name="T62" fmla="*/ 1097808081 w 10043"/>
                <a:gd name="T63" fmla="*/ 1860107221 h 10000"/>
                <a:gd name="T64" fmla="*/ 582547399 w 10043"/>
                <a:gd name="T65" fmla="*/ 1955455204 h 10000"/>
                <a:gd name="T66" fmla="*/ 28094226 w 10043"/>
                <a:gd name="T67" fmla="*/ 2042620393 h 10000"/>
                <a:gd name="T68" fmla="*/ 80062247 w 10043"/>
                <a:gd name="T69" fmla="*/ 2147483647 h 10000"/>
                <a:gd name="T70" fmla="*/ 89426979 w 10043"/>
                <a:gd name="T71" fmla="*/ 2147483647 h 10000"/>
                <a:gd name="T72" fmla="*/ 709434246 w 10043"/>
                <a:gd name="T73" fmla="*/ 2147483647 h 10000"/>
                <a:gd name="T74" fmla="*/ 1363544970 w 10043"/>
                <a:gd name="T75" fmla="*/ 2147483647 h 10000"/>
                <a:gd name="T76" fmla="*/ 1580696988 w 10043"/>
                <a:gd name="T77" fmla="*/ 2147483647 h 10000"/>
                <a:gd name="T78" fmla="*/ 1580696988 w 10043"/>
                <a:gd name="T79" fmla="*/ 2147483647 h 10000"/>
                <a:gd name="T80" fmla="*/ 1798743406 w 10043"/>
                <a:gd name="T81" fmla="*/ 2147483647 h 10000"/>
                <a:gd name="T82" fmla="*/ 2016762205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1863458428 w 10043"/>
                <a:gd name="T89" fmla="*/ 2147483647 h 10000"/>
                <a:gd name="T90" fmla="*/ 1803859147 w 10043"/>
                <a:gd name="T91" fmla="*/ 2147483647 h 10000"/>
                <a:gd name="T92" fmla="*/ 2142809949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43"/>
            <p:cNvSpPr>
              <a:spLocks/>
            </p:cNvSpPr>
            <p:nvPr/>
          </p:nvSpPr>
          <p:spPr bwMode="auto">
            <a:xfrm>
              <a:off x="3381375" y="3709214"/>
              <a:ext cx="223990" cy="219676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4"/>
            <p:cNvSpPr>
              <a:spLocks/>
            </p:cNvSpPr>
            <p:nvPr/>
          </p:nvSpPr>
          <p:spPr bwMode="auto">
            <a:xfrm>
              <a:off x="3375661" y="3495057"/>
              <a:ext cx="143994" cy="203119"/>
            </a:xfrm>
            <a:custGeom>
              <a:avLst/>
              <a:gdLst>
                <a:gd name="T0" fmla="*/ 271327789 w 10045"/>
                <a:gd name="T1" fmla="*/ 1888844198 h 10019"/>
                <a:gd name="T2" fmla="*/ 217035429 w 10045"/>
                <a:gd name="T3" fmla="*/ 2147483647 h 10019"/>
                <a:gd name="T4" fmla="*/ 217035429 w 10045"/>
                <a:gd name="T5" fmla="*/ 2147483647 h 10019"/>
                <a:gd name="T6" fmla="*/ 108592647 w 10045"/>
                <a:gd name="T7" fmla="*/ 2147483647 h 10019"/>
                <a:gd name="T8" fmla="*/ 108592647 w 10045"/>
                <a:gd name="T9" fmla="*/ 2147483647 h 10019"/>
                <a:gd name="T10" fmla="*/ 54300286 w 10045"/>
                <a:gd name="T11" fmla="*/ 2147483647 h 10019"/>
                <a:gd name="T12" fmla="*/ 54300286 w 10045"/>
                <a:gd name="T13" fmla="*/ 2147483647 h 10019"/>
                <a:gd name="T14" fmla="*/ 108592647 w 10045"/>
                <a:gd name="T15" fmla="*/ 2147483647 h 10019"/>
                <a:gd name="T16" fmla="*/ 54300286 w 10045"/>
                <a:gd name="T17" fmla="*/ 2147483647 h 10019"/>
                <a:gd name="T18" fmla="*/ 0 w 10045"/>
                <a:gd name="T19" fmla="*/ 2147483647 h 10019"/>
                <a:gd name="T20" fmla="*/ 162735123 w 10045"/>
                <a:gd name="T21" fmla="*/ 2147483647 h 10019"/>
                <a:gd name="T22" fmla="*/ 271327789 w 10045"/>
                <a:gd name="T23" fmla="*/ 2147483647 h 10019"/>
                <a:gd name="T24" fmla="*/ 434220742 w 10045"/>
                <a:gd name="T25" fmla="*/ 2147483647 h 10019"/>
                <a:gd name="T26" fmla="*/ 350965916 w 10045"/>
                <a:gd name="T27" fmla="*/ 2147483647 h 10019"/>
                <a:gd name="T28" fmla="*/ 290846247 w 10045"/>
                <a:gd name="T29" fmla="*/ 2147483647 h 10019"/>
                <a:gd name="T30" fmla="*/ 326259732 w 10045"/>
                <a:gd name="T31" fmla="*/ 2147483647 h 10019"/>
                <a:gd name="T32" fmla="*/ 542663106 w 10045"/>
                <a:gd name="T33" fmla="*/ 2147483647 h 10019"/>
                <a:gd name="T34" fmla="*/ 651255752 w 10045"/>
                <a:gd name="T35" fmla="*/ 2147483647 h 10019"/>
                <a:gd name="T36" fmla="*/ 702405679 w 10045"/>
                <a:gd name="T37" fmla="*/ 2147483647 h 10019"/>
                <a:gd name="T38" fmla="*/ 740961618 w 10045"/>
                <a:gd name="T39" fmla="*/ 2147483647 h 10019"/>
                <a:gd name="T40" fmla="*/ 868291181 w 10045"/>
                <a:gd name="T41" fmla="*/ 2147483647 h 10019"/>
                <a:gd name="T42" fmla="*/ 976883847 w 10045"/>
                <a:gd name="T43" fmla="*/ 2147483647 h 10019"/>
                <a:gd name="T44" fmla="*/ 1193911331 w 10045"/>
                <a:gd name="T45" fmla="*/ 2147483647 h 10019"/>
                <a:gd name="T46" fmla="*/ 1314632044 w 10045"/>
                <a:gd name="T47" fmla="*/ 2147483647 h 10019"/>
                <a:gd name="T48" fmla="*/ 1353029775 w 10045"/>
                <a:gd name="T49" fmla="*/ 2147483647 h 10019"/>
                <a:gd name="T50" fmla="*/ 1308173078 w 10045"/>
                <a:gd name="T51" fmla="*/ 2147483647 h 10019"/>
                <a:gd name="T52" fmla="*/ 1385292503 w 10045"/>
                <a:gd name="T53" fmla="*/ 2147483647 h 10019"/>
                <a:gd name="T54" fmla="*/ 1449036378 w 10045"/>
                <a:gd name="T55" fmla="*/ 2147483647 h 10019"/>
                <a:gd name="T56" fmla="*/ 1480667450 w 10045"/>
                <a:gd name="T57" fmla="*/ 2147483647 h 10019"/>
                <a:gd name="T58" fmla="*/ 1397886471 w 10045"/>
                <a:gd name="T59" fmla="*/ 2147483647 h 10019"/>
                <a:gd name="T60" fmla="*/ 1273549458 w 10045"/>
                <a:gd name="T61" fmla="*/ 2147483647 h 10019"/>
                <a:gd name="T62" fmla="*/ 1152205013 w 10045"/>
                <a:gd name="T63" fmla="*/ 2147483647 h 10019"/>
                <a:gd name="T64" fmla="*/ 1117107545 w 10045"/>
                <a:gd name="T65" fmla="*/ 2147483647 h 10019"/>
                <a:gd name="T66" fmla="*/ 1193911331 w 10045"/>
                <a:gd name="T67" fmla="*/ 2147483647 h 10019"/>
                <a:gd name="T68" fmla="*/ 1302511923 w 10045"/>
                <a:gd name="T69" fmla="*/ 2147483647 h 10019"/>
                <a:gd name="T70" fmla="*/ 1429991370 w 10045"/>
                <a:gd name="T71" fmla="*/ 2147483647 h 10019"/>
                <a:gd name="T72" fmla="*/ 1477833088 w 10045"/>
                <a:gd name="T73" fmla="*/ 2147483647 h 10019"/>
                <a:gd name="T74" fmla="*/ 1573839314 w 10045"/>
                <a:gd name="T75" fmla="*/ 2147483647 h 10019"/>
                <a:gd name="T76" fmla="*/ 1573839314 w 10045"/>
                <a:gd name="T77" fmla="*/ 2147483647 h 10019"/>
                <a:gd name="T78" fmla="*/ 1573839314 w 10045"/>
                <a:gd name="T79" fmla="*/ 2147483647 h 10019"/>
                <a:gd name="T80" fmla="*/ 1519539028 w 10045"/>
                <a:gd name="T81" fmla="*/ 2147483647 h 10019"/>
                <a:gd name="T82" fmla="*/ 1519539028 w 10045"/>
                <a:gd name="T83" fmla="*/ 2078519693 h 10019"/>
                <a:gd name="T84" fmla="*/ 1519539028 w 10045"/>
                <a:gd name="T85" fmla="*/ 1888844198 h 10019"/>
                <a:gd name="T86" fmla="*/ 1465246647 w 10045"/>
                <a:gd name="T87" fmla="*/ 1322694048 h 10019"/>
                <a:gd name="T88" fmla="*/ 1465246647 w 10045"/>
                <a:gd name="T89" fmla="*/ 944781225 h 10019"/>
                <a:gd name="T90" fmla="*/ 1248211637 w 10045"/>
                <a:gd name="T91" fmla="*/ 566869248 h 10019"/>
                <a:gd name="T92" fmla="*/ 1031176208 w 10045"/>
                <a:gd name="T93" fmla="*/ 944781225 h 10019"/>
                <a:gd name="T94" fmla="*/ 922583541 w 10045"/>
                <a:gd name="T95" fmla="*/ 755824800 h 10019"/>
                <a:gd name="T96" fmla="*/ 922583541 w 10045"/>
                <a:gd name="T97" fmla="*/ 377912823 h 10019"/>
                <a:gd name="T98" fmla="*/ 759848419 w 10045"/>
                <a:gd name="T99" fmla="*/ 188956426 h 10019"/>
                <a:gd name="T100" fmla="*/ 759848419 w 10045"/>
                <a:gd name="T101" fmla="*/ 188956426 h 10019"/>
                <a:gd name="T102" fmla="*/ 651255752 w 10045"/>
                <a:gd name="T103" fmla="*/ 0 h 10019"/>
                <a:gd name="T104" fmla="*/ 596955466 w 10045"/>
                <a:gd name="T105" fmla="*/ 188956426 h 10019"/>
                <a:gd name="T106" fmla="*/ 596955466 w 10045"/>
                <a:gd name="T107" fmla="*/ 188956426 h 10019"/>
                <a:gd name="T108" fmla="*/ 542663106 w 10045"/>
                <a:gd name="T109" fmla="*/ 944781225 h 10019"/>
                <a:gd name="T110" fmla="*/ 488362820 w 10045"/>
                <a:gd name="T111" fmla="*/ 1322694048 h 10019"/>
                <a:gd name="T112" fmla="*/ 379928381 w 10045"/>
                <a:gd name="T113" fmla="*/ 1322694048 h 10019"/>
                <a:gd name="T114" fmla="*/ 271327789 w 10045"/>
                <a:gd name="T115" fmla="*/ 1322694048 h 10019"/>
                <a:gd name="T116" fmla="*/ 271327789 w 10045"/>
                <a:gd name="T117" fmla="*/ 1511650474 h 10019"/>
                <a:gd name="T118" fmla="*/ 271327789 w 10045"/>
                <a:gd name="T119" fmla="*/ 1888844198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345"/>
            <p:cNvSpPr>
              <a:spLocks/>
            </p:cNvSpPr>
            <p:nvPr/>
          </p:nvSpPr>
          <p:spPr bwMode="auto">
            <a:xfrm>
              <a:off x="3357377" y="3537004"/>
              <a:ext cx="54855" cy="70651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346"/>
            <p:cNvSpPr>
              <a:spLocks/>
            </p:cNvSpPr>
            <p:nvPr/>
          </p:nvSpPr>
          <p:spPr bwMode="auto">
            <a:xfrm rot="20966185">
              <a:off x="3631651" y="3838370"/>
              <a:ext cx="114281" cy="113703"/>
            </a:xfrm>
            <a:custGeom>
              <a:avLst/>
              <a:gdLst>
                <a:gd name="T0" fmla="*/ 647276645 w 9874"/>
                <a:gd name="T1" fmla="*/ 52684281 h 10000"/>
                <a:gd name="T2" fmla="*/ 660454905 w 9874"/>
                <a:gd name="T3" fmla="*/ 35052887 h 10000"/>
                <a:gd name="T4" fmla="*/ 616909687 w 9874"/>
                <a:gd name="T5" fmla="*/ 34978570 h 10000"/>
                <a:gd name="T6" fmla="*/ 589485086 w 9874"/>
                <a:gd name="T7" fmla="*/ 0 h 10000"/>
                <a:gd name="T8" fmla="*/ 388087398 w 9874"/>
                <a:gd name="T9" fmla="*/ 21430374 h 10000"/>
                <a:gd name="T10" fmla="*/ 260128355 w 9874"/>
                <a:gd name="T11" fmla="*/ 78416289 h 10000"/>
                <a:gd name="T12" fmla="*/ 111501858 w 9874"/>
                <a:gd name="T13" fmla="*/ 113827711 h 10000"/>
                <a:gd name="T14" fmla="*/ 111501858 w 9874"/>
                <a:gd name="T15" fmla="*/ 149304636 h 10000"/>
                <a:gd name="T16" fmla="*/ 74311045 w 9874"/>
                <a:gd name="T17" fmla="*/ 220267054 h 10000"/>
                <a:gd name="T18" fmla="*/ 0 w 9874"/>
                <a:gd name="T19" fmla="*/ 291159701 h 10000"/>
                <a:gd name="T20" fmla="*/ 74311045 w 9874"/>
                <a:gd name="T21" fmla="*/ 397603329 h 10000"/>
                <a:gd name="T22" fmla="*/ 222937542 w 9874"/>
                <a:gd name="T23" fmla="*/ 433080254 h 10000"/>
                <a:gd name="T24" fmla="*/ 148626239 w 9874"/>
                <a:gd name="T25" fmla="*/ 503972885 h 10000"/>
                <a:gd name="T26" fmla="*/ 148626239 w 9874"/>
                <a:gd name="T27" fmla="*/ 645823388 h 10000"/>
                <a:gd name="T28" fmla="*/ 297319151 w 9874"/>
                <a:gd name="T29" fmla="*/ 716785806 h 10000"/>
                <a:gd name="T30" fmla="*/ 371563780 w 9874"/>
                <a:gd name="T31" fmla="*/ 645823388 h 10000"/>
                <a:gd name="T32" fmla="*/ 371563780 w 9874"/>
                <a:gd name="T33" fmla="*/ 574935303 h 10000"/>
                <a:gd name="T34" fmla="*/ 520190003 w 9874"/>
                <a:gd name="T35" fmla="*/ 503972885 h 10000"/>
                <a:gd name="T36" fmla="*/ 371563780 w 9874"/>
                <a:gd name="T37" fmla="*/ 362122120 h 10000"/>
                <a:gd name="T38" fmla="*/ 371563780 w 9874"/>
                <a:gd name="T39" fmla="*/ 291159701 h 10000"/>
                <a:gd name="T40" fmla="*/ 297319151 w 9874"/>
                <a:gd name="T41" fmla="*/ 184785845 h 10000"/>
                <a:gd name="T42" fmla="*/ 520190003 w 9874"/>
                <a:gd name="T43" fmla="*/ 149304636 h 10000"/>
                <a:gd name="T44" fmla="*/ 612159438 w 9874"/>
                <a:gd name="T45" fmla="*/ 127445679 h 10000"/>
                <a:gd name="T46" fmla="*/ 613967313 w 9874"/>
                <a:gd name="T47" fmla="*/ 81428428 h 10000"/>
                <a:gd name="T48" fmla="*/ 629618272 w 9874"/>
                <a:gd name="T49" fmla="*/ 64584152 h 10000"/>
                <a:gd name="T50" fmla="*/ 647276645 w 9874"/>
                <a:gd name="T51" fmla="*/ 52684281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51"/>
            <p:cNvSpPr>
              <a:spLocks/>
            </p:cNvSpPr>
            <p:nvPr/>
          </p:nvSpPr>
          <p:spPr bwMode="auto">
            <a:xfrm>
              <a:off x="3624793" y="3661746"/>
              <a:ext cx="147422" cy="117013"/>
            </a:xfrm>
            <a:custGeom>
              <a:avLst/>
              <a:gdLst>
                <a:gd name="T0" fmla="*/ 1567338656 w 10000"/>
                <a:gd name="T1" fmla="*/ 379876572 h 10000"/>
                <a:gd name="T2" fmla="*/ 1713889578 w 10000"/>
                <a:gd name="T3" fmla="*/ 323044837 h 10000"/>
                <a:gd name="T4" fmla="*/ 1685694013 w 10000"/>
                <a:gd name="T5" fmla="*/ 186338261 h 10000"/>
                <a:gd name="T6" fmla="*/ 1265674790 w 10000"/>
                <a:gd name="T7" fmla="*/ 0 h 10000"/>
                <a:gd name="T8" fmla="*/ 976257597 w 10000"/>
                <a:gd name="T9" fmla="*/ 57227029 h 10000"/>
                <a:gd name="T10" fmla="*/ 444538943 w 10000"/>
                <a:gd name="T11" fmla="*/ 89485734 h 10000"/>
                <a:gd name="T12" fmla="*/ 385356852 w 10000"/>
                <a:gd name="T13" fmla="*/ 57227029 h 10000"/>
                <a:gd name="T14" fmla="*/ 208000169 w 10000"/>
                <a:gd name="T15" fmla="*/ 218511162 h 10000"/>
                <a:gd name="T16" fmla="*/ 89816322 w 10000"/>
                <a:gd name="T17" fmla="*/ 347617867 h 10000"/>
                <a:gd name="T18" fmla="*/ 84388750 w 10000"/>
                <a:gd name="T19" fmla="*/ 368431045 h 10000"/>
                <a:gd name="T20" fmla="*/ 73885020 w 10000"/>
                <a:gd name="T21" fmla="*/ 385556291 h 10000"/>
                <a:gd name="T22" fmla="*/ 352275 w 10000"/>
                <a:gd name="T23" fmla="*/ 413412332 h 10000"/>
                <a:gd name="T24" fmla="*/ 313223990 w 10000"/>
                <a:gd name="T25" fmla="*/ 658740606 h 10000"/>
                <a:gd name="T26" fmla="*/ 503360364 w 10000"/>
                <a:gd name="T27" fmla="*/ 702440008 h 10000"/>
                <a:gd name="T28" fmla="*/ 555714570 w 10000"/>
                <a:gd name="T29" fmla="*/ 763512424 h 10000"/>
                <a:gd name="T30" fmla="*/ 978362029 w 10000"/>
                <a:gd name="T31" fmla="*/ 799850115 h 10000"/>
                <a:gd name="T32" fmla="*/ 1508337330 w 10000"/>
                <a:gd name="T33" fmla="*/ 734698999 h 10000"/>
                <a:gd name="T34" fmla="*/ 1567338656 w 10000"/>
                <a:gd name="T35" fmla="*/ 541160688 h 10000"/>
                <a:gd name="T36" fmla="*/ 1685694013 w 10000"/>
                <a:gd name="T37" fmla="*/ 508902000 h 10000"/>
                <a:gd name="T38" fmla="*/ 1666439161 w 10000"/>
                <a:gd name="T39" fmla="*/ 463196373 h 10000"/>
                <a:gd name="T40" fmla="*/ 1567338656 w 10000"/>
                <a:gd name="T41" fmla="*/ 379876572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53"/>
            <p:cNvSpPr>
              <a:spLocks/>
            </p:cNvSpPr>
            <p:nvPr/>
          </p:nvSpPr>
          <p:spPr bwMode="auto">
            <a:xfrm>
              <a:off x="3476229" y="3607655"/>
              <a:ext cx="114281" cy="57403"/>
            </a:xfrm>
            <a:custGeom>
              <a:avLst/>
              <a:gdLst>
                <a:gd name="T0" fmla="*/ 539160361 w 10569"/>
                <a:gd name="T1" fmla="*/ 26667355 h 10092"/>
                <a:gd name="T2" fmla="*/ 394741991 w 10569"/>
                <a:gd name="T3" fmla="*/ 15001295 h 10092"/>
                <a:gd name="T4" fmla="*/ 301998631 w 10569"/>
                <a:gd name="T5" fmla="*/ 7502823 h 10092"/>
                <a:gd name="T6" fmla="*/ 209255271 w 10569"/>
                <a:gd name="T7" fmla="*/ 0 h 10092"/>
                <a:gd name="T8" fmla="*/ 209255271 w 10569"/>
                <a:gd name="T9" fmla="*/ 3748933 h 10092"/>
                <a:gd name="T10" fmla="*/ 162887083 w 10569"/>
                <a:gd name="T11" fmla="*/ 0 h 10092"/>
                <a:gd name="T12" fmla="*/ 139674000 w 10569"/>
                <a:gd name="T13" fmla="*/ 3748933 h 10092"/>
                <a:gd name="T14" fmla="*/ 93302432 w 10569"/>
                <a:gd name="T15" fmla="*/ 7502823 h 10092"/>
                <a:gd name="T16" fmla="*/ 46930865 w 10569"/>
                <a:gd name="T17" fmla="*/ 11252362 h 10092"/>
                <a:gd name="T18" fmla="*/ 562452 w 10569"/>
                <a:gd name="T19" fmla="*/ 15001295 h 10092"/>
                <a:gd name="T20" fmla="*/ 23772140 w 10569"/>
                <a:gd name="T21" fmla="*/ 20069196 h 10092"/>
                <a:gd name="T22" fmla="*/ 67439550 w 10569"/>
                <a:gd name="T23" fmla="*/ 26910368 h 10092"/>
                <a:gd name="T24" fmla="*/ 116515290 w 10569"/>
                <a:gd name="T25" fmla="*/ 37505421 h 10092"/>
                <a:gd name="T26" fmla="*/ 139674000 w 10569"/>
                <a:gd name="T27" fmla="*/ 41259303 h 10092"/>
                <a:gd name="T28" fmla="*/ 164110340 w 10569"/>
                <a:gd name="T29" fmla="*/ 45422540 h 10092"/>
                <a:gd name="T30" fmla="*/ 249964455 w 10569"/>
                <a:gd name="T31" fmla="*/ 44981415 h 10092"/>
                <a:gd name="T32" fmla="*/ 282564080 w 10569"/>
                <a:gd name="T33" fmla="*/ 41227525 h 10092"/>
                <a:gd name="T34" fmla="*/ 326587262 w 10569"/>
                <a:gd name="T35" fmla="*/ 42352788 h 10092"/>
                <a:gd name="T36" fmla="*/ 329189912 w 10569"/>
                <a:gd name="T37" fmla="*/ 42461112 h 10092"/>
                <a:gd name="T38" fmla="*/ 342961869 w 10569"/>
                <a:gd name="T39" fmla="*/ 43230622 h 10092"/>
                <a:gd name="T40" fmla="*/ 395812746 w 10569"/>
                <a:gd name="T41" fmla="*/ 45202006 h 10092"/>
                <a:gd name="T42" fmla="*/ 446518524 w 10569"/>
                <a:gd name="T43" fmla="*/ 42105432 h 10092"/>
                <a:gd name="T44" fmla="*/ 530078401 w 10569"/>
                <a:gd name="T45" fmla="*/ 43914760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54"/>
            <p:cNvSpPr>
              <a:spLocks/>
            </p:cNvSpPr>
            <p:nvPr/>
          </p:nvSpPr>
          <p:spPr bwMode="auto">
            <a:xfrm>
              <a:off x="3557368" y="3667265"/>
              <a:ext cx="99425" cy="66235"/>
            </a:xfrm>
            <a:custGeom>
              <a:avLst/>
              <a:gdLst>
                <a:gd name="T0" fmla="*/ 270508246 w 9980"/>
                <a:gd name="T1" fmla="*/ 0 h 10000"/>
                <a:gd name="T2" fmla="*/ 220447335 w 9980"/>
                <a:gd name="T3" fmla="*/ 12634903 h 10000"/>
                <a:gd name="T4" fmla="*/ 148009170 w 9980"/>
                <a:gd name="T5" fmla="*/ 18357428 h 10000"/>
                <a:gd name="T6" fmla="*/ 93633390 w 9980"/>
                <a:gd name="T7" fmla="*/ 24080762 h 10000"/>
                <a:gd name="T8" fmla="*/ 57397161 w 9980"/>
                <a:gd name="T9" fmla="*/ 22000693 h 10000"/>
                <a:gd name="T10" fmla="*/ 39297632 w 9980"/>
                <a:gd name="T11" fmla="*/ 18357428 h 10000"/>
                <a:gd name="T12" fmla="*/ 21160752 w 9980"/>
                <a:gd name="T13" fmla="*/ 29794571 h 10000"/>
                <a:gd name="T14" fmla="*/ 3024052 w 9980"/>
                <a:gd name="T15" fmla="*/ 46962851 h 10000"/>
                <a:gd name="T16" fmla="*/ 811075 w 9980"/>
                <a:gd name="T17" fmla="*/ 49383410 h 10000"/>
                <a:gd name="T18" fmla="*/ 11502723 w 9980"/>
                <a:gd name="T19" fmla="*/ 56337260 h 10000"/>
                <a:gd name="T20" fmla="*/ 60604123 w 9980"/>
                <a:gd name="T21" fmla="*/ 78154778 h 10000"/>
                <a:gd name="T22" fmla="*/ 133079445 w 9980"/>
                <a:gd name="T23" fmla="*/ 83178977 h 10000"/>
                <a:gd name="T24" fmla="*/ 161796501 w 9980"/>
                <a:gd name="T25" fmla="*/ 78337953 h 10000"/>
                <a:gd name="T26" fmla="*/ 221515427 w 9980"/>
                <a:gd name="T27" fmla="*/ 71234589 h 10000"/>
                <a:gd name="T28" fmla="*/ 225756009 w 9980"/>
                <a:gd name="T29" fmla="*/ 71234589 h 10000"/>
                <a:gd name="T30" fmla="*/ 274820444 w 9980"/>
                <a:gd name="T31" fmla="*/ 64122510 h 10000"/>
                <a:gd name="T32" fmla="*/ 311059358 w 9980"/>
                <a:gd name="T33" fmla="*/ 41240421 h 10000"/>
                <a:gd name="T34" fmla="*/ 365432453 w 9980"/>
                <a:gd name="T35" fmla="*/ 12634903 h 10000"/>
                <a:gd name="T36" fmla="*/ 357950258 w 9980"/>
                <a:gd name="T37" fmla="*/ 1039625 h 10000"/>
                <a:gd name="T38" fmla="*/ 336495344 w 9980"/>
                <a:gd name="T39" fmla="*/ 2761869 h 10000"/>
                <a:gd name="T40" fmla="*/ 270508246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55"/>
            <p:cNvSpPr>
              <a:spLocks/>
            </p:cNvSpPr>
            <p:nvPr/>
          </p:nvSpPr>
          <p:spPr bwMode="auto">
            <a:xfrm>
              <a:off x="3560797" y="3639667"/>
              <a:ext cx="95996" cy="48572"/>
            </a:xfrm>
            <a:custGeom>
              <a:avLst/>
              <a:gdLst>
                <a:gd name="T0" fmla="*/ 196738603 w 10000"/>
                <a:gd name="T1" fmla="*/ 1609542 h 9595"/>
                <a:gd name="T2" fmla="*/ 158817476 w 10000"/>
                <a:gd name="T3" fmla="*/ 256185 h 9595"/>
                <a:gd name="T4" fmla="*/ 125235746 w 10000"/>
                <a:gd name="T5" fmla="*/ 272768 h 9595"/>
                <a:gd name="T6" fmla="*/ 89434445 w 10000"/>
                <a:gd name="T7" fmla="*/ 1609542 h 9595"/>
                <a:gd name="T8" fmla="*/ 71567038 w 10000"/>
                <a:gd name="T9" fmla="*/ 7733010 h 9595"/>
                <a:gd name="T10" fmla="*/ 0 w 10000"/>
                <a:gd name="T11" fmla="*/ 13859558 h 9595"/>
                <a:gd name="T12" fmla="*/ 17900651 w 10000"/>
                <a:gd name="T13" fmla="*/ 19982982 h 9595"/>
                <a:gd name="T14" fmla="*/ 31016103 w 10000"/>
                <a:gd name="T15" fmla="*/ 23662013 h 9595"/>
                <a:gd name="T16" fmla="*/ 63931537 w 10000"/>
                <a:gd name="T17" fmla="*/ 26442873 h 9595"/>
                <a:gd name="T18" fmla="*/ 140409322 w 10000"/>
                <a:gd name="T19" fmla="*/ 22766543 h 9595"/>
                <a:gd name="T20" fmla="*/ 197689588 w 10000"/>
                <a:gd name="T21" fmla="*/ 21091016 h 9595"/>
                <a:gd name="T22" fmla="*/ 225886152 w 10000"/>
                <a:gd name="T23" fmla="*/ 15096802 h 9595"/>
                <a:gd name="T24" fmla="*/ 291909231 w 10000"/>
                <a:gd name="T25" fmla="*/ 16334104 h 9595"/>
                <a:gd name="T26" fmla="*/ 310568656 w 10000"/>
                <a:gd name="T27" fmla="*/ 13705232 h 9595"/>
                <a:gd name="T28" fmla="*/ 311645191 w 10000"/>
                <a:gd name="T29" fmla="*/ 10797456 h 9595"/>
                <a:gd name="T30" fmla="*/ 316397131 w 10000"/>
                <a:gd name="T31" fmla="*/ 5936347 h 9595"/>
                <a:gd name="T32" fmla="*/ 271760552 w 10000"/>
                <a:gd name="T33" fmla="*/ 3345688 h 9595"/>
                <a:gd name="T34" fmla="*/ 268305641 w 10000"/>
                <a:gd name="T35" fmla="*/ 1609542 h 9595"/>
                <a:gd name="T36" fmla="*/ 196738603 w 10000"/>
                <a:gd name="T37" fmla="*/ 1609542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56"/>
            <p:cNvSpPr>
              <a:spLocks/>
            </p:cNvSpPr>
            <p:nvPr/>
          </p:nvSpPr>
          <p:spPr bwMode="auto">
            <a:xfrm>
              <a:off x="3668220" y="3765513"/>
              <a:ext cx="131422" cy="98247"/>
            </a:xfrm>
            <a:custGeom>
              <a:avLst/>
              <a:gdLst>
                <a:gd name="T0" fmla="*/ 404539994 w 10000"/>
                <a:gd name="T1" fmla="*/ 20795121 h 10000"/>
                <a:gd name="T2" fmla="*/ 101131826 w 10000"/>
                <a:gd name="T3" fmla="*/ 20795121 h 10000"/>
                <a:gd name="T4" fmla="*/ 0 w 10000"/>
                <a:gd name="T5" fmla="*/ 0 h 10000"/>
                <a:gd name="T6" fmla="*/ 0 w 10000"/>
                <a:gd name="T7" fmla="*/ 41547729 h 10000"/>
                <a:gd name="T8" fmla="*/ 50623913 w 10000"/>
                <a:gd name="T9" fmla="*/ 103932908 h 10000"/>
                <a:gd name="T10" fmla="*/ 75546255 w 10000"/>
                <a:gd name="T11" fmla="*/ 171095868 h 10000"/>
                <a:gd name="T12" fmla="*/ 50623913 w 10000"/>
                <a:gd name="T13" fmla="*/ 211289959 h 10000"/>
                <a:gd name="T14" fmla="*/ 101131826 w 10000"/>
                <a:gd name="T15" fmla="*/ 252877206 h 10000"/>
                <a:gd name="T16" fmla="*/ 177791600 w 10000"/>
                <a:gd name="T17" fmla="*/ 306019847 h 10000"/>
                <a:gd name="T18" fmla="*/ 457274944 w 10000"/>
                <a:gd name="T19" fmla="*/ 267377028 h 10000"/>
                <a:gd name="T20" fmla="*/ 494877933 w 10000"/>
                <a:gd name="T21" fmla="*/ 281600562 h 10000"/>
                <a:gd name="T22" fmla="*/ 557408924 w 10000"/>
                <a:gd name="T23" fmla="*/ 281876850 h 10000"/>
                <a:gd name="T24" fmla="*/ 556295733 w 10000"/>
                <a:gd name="T25" fmla="*/ 294424949 h 10000"/>
                <a:gd name="T26" fmla="*/ 505671820 w 10000"/>
                <a:gd name="T27" fmla="*/ 315220070 h 10000"/>
                <a:gd name="T28" fmla="*/ 556295733 w 10000"/>
                <a:gd name="T29" fmla="*/ 398358054 h 10000"/>
                <a:gd name="T30" fmla="*/ 758565393 w 10000"/>
                <a:gd name="T31" fmla="*/ 336015191 h 10000"/>
                <a:gd name="T32" fmla="*/ 960835399 w 10000"/>
                <a:gd name="T33" fmla="*/ 336015191 h 10000"/>
                <a:gd name="T34" fmla="*/ 1061967554 w 10000"/>
                <a:gd name="T35" fmla="*/ 273672341 h 10000"/>
                <a:gd name="T36" fmla="*/ 1112591138 w 10000"/>
                <a:gd name="T37" fmla="*/ 273672341 h 10000"/>
                <a:gd name="T38" fmla="*/ 809189306 w 10000"/>
                <a:gd name="T39" fmla="*/ 232082085 h 10000"/>
                <a:gd name="T40" fmla="*/ 758565393 w 10000"/>
                <a:gd name="T41" fmla="*/ 124685713 h 10000"/>
                <a:gd name="T42" fmla="*/ 960835399 w 10000"/>
                <a:gd name="T43" fmla="*/ 41547729 h 10000"/>
                <a:gd name="T44" fmla="*/ 657427560 w 10000"/>
                <a:gd name="T45" fmla="*/ 0 h 10000"/>
                <a:gd name="T46" fmla="*/ 404539994 w 10000"/>
                <a:gd name="T47" fmla="*/ 20795121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361"/>
            <p:cNvSpPr>
              <a:spLocks/>
            </p:cNvSpPr>
            <p:nvPr/>
          </p:nvSpPr>
          <p:spPr bwMode="auto">
            <a:xfrm>
              <a:off x="3375662" y="3686031"/>
              <a:ext cx="82282" cy="45260"/>
            </a:xfrm>
            <a:custGeom>
              <a:avLst/>
              <a:gdLst>
                <a:gd name="T0" fmla="*/ 133281972 w 10000"/>
                <a:gd name="T1" fmla="*/ 3647102 h 11466"/>
                <a:gd name="T2" fmla="*/ 121170013 w 10000"/>
                <a:gd name="T3" fmla="*/ 2335908 h 11466"/>
                <a:gd name="T4" fmla="*/ 96928195 w 10000"/>
                <a:gd name="T5" fmla="*/ 1024719 h 11466"/>
                <a:gd name="T6" fmla="*/ 61763159 w 10000"/>
                <a:gd name="T7" fmla="*/ 2043250 h 11466"/>
                <a:gd name="T8" fmla="*/ 55046446 w 10000"/>
                <a:gd name="T9" fmla="*/ 0 h 11466"/>
                <a:gd name="T10" fmla="*/ 36352201 w 10000"/>
                <a:gd name="T11" fmla="*/ 1969880 h 11466"/>
                <a:gd name="T12" fmla="*/ 0 w 10000"/>
                <a:gd name="T13" fmla="*/ 6269480 h 11466"/>
                <a:gd name="T14" fmla="*/ 0 w 10000"/>
                <a:gd name="T15" fmla="*/ 8891665 h 11466"/>
                <a:gd name="T16" fmla="*/ 24240241 w 10000"/>
                <a:gd name="T17" fmla="*/ 8891665 h 11466"/>
                <a:gd name="T18" fmla="*/ 35759338 w 10000"/>
                <a:gd name="T19" fmla="*/ 12026952 h 11466"/>
                <a:gd name="T20" fmla="*/ 48464160 w 10000"/>
                <a:gd name="T21" fmla="*/ 11514048 h 11466"/>
                <a:gd name="T22" fmla="*/ 75250422 w 10000"/>
                <a:gd name="T23" fmla="*/ 9477014 h 11466"/>
                <a:gd name="T24" fmla="*/ 89160184 w 10000"/>
                <a:gd name="T25" fmla="*/ 10642422 h 11466"/>
                <a:gd name="T26" fmla="*/ 133281972 w 10000"/>
                <a:gd name="T27" fmla="*/ 8891665 h 11466"/>
                <a:gd name="T28" fmla="*/ 157522214 w 10000"/>
                <a:gd name="T29" fmla="*/ 7580476 h 11466"/>
                <a:gd name="T30" fmla="*/ 169634173 w 10000"/>
                <a:gd name="T31" fmla="*/ 7580476 h 11466"/>
                <a:gd name="T32" fmla="*/ 157522214 w 10000"/>
                <a:gd name="T33" fmla="*/ 6269480 h 11466"/>
                <a:gd name="T34" fmla="*/ 133281972 w 10000"/>
                <a:gd name="T35" fmla="*/ 364710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363"/>
            <p:cNvSpPr>
              <a:spLocks/>
            </p:cNvSpPr>
            <p:nvPr/>
          </p:nvSpPr>
          <p:spPr bwMode="auto">
            <a:xfrm>
              <a:off x="3334520" y="3584473"/>
              <a:ext cx="51426" cy="51884"/>
            </a:xfrm>
            <a:custGeom>
              <a:avLst/>
              <a:gdLst>
                <a:gd name="T0" fmla="*/ 6065872 w 10056"/>
                <a:gd name="T1" fmla="*/ 14184304 h 10000"/>
                <a:gd name="T2" fmla="*/ 8518756 w 10056"/>
                <a:gd name="T3" fmla="*/ 19860071 h 10000"/>
                <a:gd name="T4" fmla="*/ 13426689 w 10056"/>
                <a:gd name="T5" fmla="*/ 22696230 h 10000"/>
                <a:gd name="T6" fmla="*/ 17900822 w 10056"/>
                <a:gd name="T7" fmla="*/ 26364056 h 10000"/>
                <a:gd name="T8" fmla="*/ 22509397 w 10056"/>
                <a:gd name="T9" fmla="*/ 31031233 h 10000"/>
                <a:gd name="T10" fmla="*/ 25391037 w 10056"/>
                <a:gd name="T11" fmla="*/ 23360442 h 10000"/>
                <a:gd name="T12" fmla="*/ 23682417 w 10056"/>
                <a:gd name="T13" fmla="*/ 17684728 h 10000"/>
                <a:gd name="T14" fmla="*/ 25533350 w 10056"/>
                <a:gd name="T15" fmla="*/ 10184675 h 10000"/>
                <a:gd name="T16" fmla="*/ 21935400 w 10056"/>
                <a:gd name="T17" fmla="*/ 7348015 h 10000"/>
                <a:gd name="T18" fmla="*/ 18332456 w 10056"/>
                <a:gd name="T19" fmla="*/ 5672431 h 10000"/>
                <a:gd name="T20" fmla="*/ 13426689 w 10056"/>
                <a:gd name="T21" fmla="*/ 2836212 h 10000"/>
                <a:gd name="T22" fmla="*/ 8518756 w 10056"/>
                <a:gd name="T23" fmla="*/ 2836212 h 10000"/>
                <a:gd name="T24" fmla="*/ 6065872 w 10056"/>
                <a:gd name="T25" fmla="*/ 0 h 10000"/>
                <a:gd name="T26" fmla="*/ 1160461 w 10056"/>
                <a:gd name="T27" fmla="*/ 2836212 h 10000"/>
                <a:gd name="T28" fmla="*/ 0 w 10056"/>
                <a:gd name="T29" fmla="*/ 3013134 h 10000"/>
                <a:gd name="T30" fmla="*/ 2310571 w 10056"/>
                <a:gd name="T31" fmla="*/ 10683932 h 10000"/>
                <a:gd name="T32" fmla="*/ 6065872 w 10056"/>
                <a:gd name="T33" fmla="*/ 14184304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52"/>
            <p:cNvSpPr>
              <a:spLocks/>
            </p:cNvSpPr>
            <p:nvPr/>
          </p:nvSpPr>
          <p:spPr bwMode="auto">
            <a:xfrm rot="21133526">
              <a:off x="3501371" y="3707006"/>
              <a:ext cx="63997" cy="33117"/>
            </a:xfrm>
            <a:custGeom>
              <a:avLst/>
              <a:gdLst>
                <a:gd name="T0" fmla="*/ 0 w 1912593"/>
                <a:gd name="T1" fmla="*/ 1 h 1229193"/>
                <a:gd name="T2" fmla="*/ 0 w 1912593"/>
                <a:gd name="T3" fmla="*/ 3 h 1229193"/>
                <a:gd name="T4" fmla="*/ 5 w 1912593"/>
                <a:gd name="T5" fmla="*/ 3 h 1229193"/>
                <a:gd name="T6" fmla="*/ 9 w 1912593"/>
                <a:gd name="T7" fmla="*/ 1 h 1229193"/>
                <a:gd name="T8" fmla="*/ 8 w 1912593"/>
                <a:gd name="T9" fmla="*/ 0 h 1229193"/>
                <a:gd name="T10" fmla="*/ 5 w 1912593"/>
                <a:gd name="T11" fmla="*/ 1 h 1229193"/>
                <a:gd name="T12" fmla="*/ 1 w 1912593"/>
                <a:gd name="T13" fmla="*/ 1 h 1229193"/>
                <a:gd name="T14" fmla="*/ 1 w 1912593"/>
                <a:gd name="T15" fmla="*/ 1 h 1229193"/>
                <a:gd name="T16" fmla="*/ 0 w 1912593"/>
                <a:gd name="T17" fmla="*/ 1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53"/>
            <p:cNvSpPr>
              <a:spLocks/>
            </p:cNvSpPr>
            <p:nvPr/>
          </p:nvSpPr>
          <p:spPr bwMode="auto">
            <a:xfrm>
              <a:off x="3504799" y="3713630"/>
              <a:ext cx="102853" cy="103767"/>
            </a:xfrm>
            <a:custGeom>
              <a:avLst/>
              <a:gdLst>
                <a:gd name="T0" fmla="*/ 5 w 3644175"/>
                <a:gd name="T1" fmla="*/ 0 h 3780713"/>
                <a:gd name="T2" fmla="*/ 3 w 3644175"/>
                <a:gd name="T3" fmla="*/ 2 h 3780713"/>
                <a:gd name="T4" fmla="*/ 0 w 3644175"/>
                <a:gd name="T5" fmla="*/ 2 h 3780713"/>
                <a:gd name="T6" fmla="*/ 0 w 3644175"/>
                <a:gd name="T7" fmla="*/ 3 h 3780713"/>
                <a:gd name="T8" fmla="*/ 1 w 3644175"/>
                <a:gd name="T9" fmla="*/ 4 h 3780713"/>
                <a:gd name="T10" fmla="*/ 1 w 3644175"/>
                <a:gd name="T11" fmla="*/ 4 h 3780713"/>
                <a:gd name="T12" fmla="*/ 1 w 3644175"/>
                <a:gd name="T13" fmla="*/ 3 h 3780713"/>
                <a:gd name="T14" fmla="*/ 2 w 3644175"/>
                <a:gd name="T15" fmla="*/ 4 h 3780713"/>
                <a:gd name="T16" fmla="*/ 3 w 3644175"/>
                <a:gd name="T17" fmla="*/ 6 h 3780713"/>
                <a:gd name="T18" fmla="*/ 4 w 3644175"/>
                <a:gd name="T19" fmla="*/ 7 h 3780713"/>
                <a:gd name="T20" fmla="*/ 8 w 3644175"/>
                <a:gd name="T21" fmla="*/ 9 h 3780713"/>
                <a:gd name="T22" fmla="*/ 3 w 3644175"/>
                <a:gd name="T23" fmla="*/ 4 h 3780713"/>
                <a:gd name="T24" fmla="*/ 4 w 3644175"/>
                <a:gd name="T25" fmla="*/ 3 h 3780713"/>
                <a:gd name="T26" fmla="*/ 4 w 3644175"/>
                <a:gd name="T27" fmla="*/ 4 h 3780713"/>
                <a:gd name="T28" fmla="*/ 9 w 3644175"/>
                <a:gd name="T29" fmla="*/ 4 h 3780713"/>
                <a:gd name="T30" fmla="*/ 8 w 3644175"/>
                <a:gd name="T31" fmla="*/ 1 h 3780713"/>
                <a:gd name="T32" fmla="*/ 7 w 3644175"/>
                <a:gd name="T33" fmla="*/ 2 h 3780713"/>
                <a:gd name="T34" fmla="*/ 6 w 3644175"/>
                <a:gd name="T35" fmla="*/ 2 h 3780713"/>
                <a:gd name="T36" fmla="*/ 5 w 3644175"/>
                <a:gd name="T37" fmla="*/ 0 h 3780713"/>
                <a:gd name="T38" fmla="*/ 5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254"/>
            <p:cNvSpPr>
              <a:spLocks/>
            </p:cNvSpPr>
            <p:nvPr/>
          </p:nvSpPr>
          <p:spPr bwMode="auto">
            <a:xfrm>
              <a:off x="3547082" y="3750057"/>
              <a:ext cx="70854" cy="68443"/>
            </a:xfrm>
            <a:custGeom>
              <a:avLst/>
              <a:gdLst>
                <a:gd name="T0" fmla="*/ 6 w 2398426"/>
                <a:gd name="T1" fmla="*/ 1 h 2488994"/>
                <a:gd name="T2" fmla="*/ 1 w 2398426"/>
                <a:gd name="T3" fmla="*/ 0 h 2488994"/>
                <a:gd name="T4" fmla="*/ 0 w 2398426"/>
                <a:gd name="T5" fmla="*/ 0 h 2488994"/>
                <a:gd name="T6" fmla="*/ 0 w 2398426"/>
                <a:gd name="T7" fmla="*/ 1 h 2488994"/>
                <a:gd name="T8" fmla="*/ 5 w 2398426"/>
                <a:gd name="T9" fmla="*/ 6 h 2488994"/>
                <a:gd name="T10" fmla="*/ 6 w 2398426"/>
                <a:gd name="T11" fmla="*/ 4 h 2488994"/>
                <a:gd name="T12" fmla="*/ 7 w 2398426"/>
                <a:gd name="T13" fmla="*/ 3 h 2488994"/>
                <a:gd name="T14" fmla="*/ 6 w 2398426"/>
                <a:gd name="T15" fmla="*/ 1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255"/>
            <p:cNvSpPr>
              <a:spLocks/>
            </p:cNvSpPr>
            <p:nvPr/>
          </p:nvSpPr>
          <p:spPr bwMode="auto">
            <a:xfrm rot="286500">
              <a:off x="3598509" y="3792006"/>
              <a:ext cx="31999" cy="40845"/>
            </a:xfrm>
            <a:custGeom>
              <a:avLst/>
              <a:gdLst>
                <a:gd name="T0" fmla="*/ 1 w 1259245"/>
                <a:gd name="T1" fmla="*/ 0 h 1506961"/>
                <a:gd name="T2" fmla="*/ 0 w 1259245"/>
                <a:gd name="T3" fmla="*/ 2 h 1506961"/>
                <a:gd name="T4" fmla="*/ 1 w 1259245"/>
                <a:gd name="T5" fmla="*/ 4 h 1506961"/>
                <a:gd name="T6" fmla="*/ 2 w 1259245"/>
                <a:gd name="T7" fmla="*/ 1 h 1506961"/>
                <a:gd name="T8" fmla="*/ 1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256"/>
            <p:cNvSpPr>
              <a:spLocks/>
            </p:cNvSpPr>
            <p:nvPr/>
          </p:nvSpPr>
          <p:spPr bwMode="auto">
            <a:xfrm>
              <a:off x="3599651" y="3721355"/>
              <a:ext cx="51426" cy="39740"/>
            </a:xfrm>
            <a:custGeom>
              <a:avLst/>
              <a:gdLst>
                <a:gd name="T0" fmla="*/ 1 w 1678899"/>
                <a:gd name="T1" fmla="*/ 5 h 1259174"/>
                <a:gd name="T2" fmla="*/ 5 w 1678899"/>
                <a:gd name="T3" fmla="*/ 5 h 1259174"/>
                <a:gd name="T4" fmla="*/ 5 w 1678899"/>
                <a:gd name="T5" fmla="*/ 4 h 1259174"/>
                <a:gd name="T6" fmla="*/ 3 w 1678899"/>
                <a:gd name="T7" fmla="*/ 0 h 1259174"/>
                <a:gd name="T8" fmla="*/ 0 w 1678899"/>
                <a:gd name="T9" fmla="*/ 1 h 1259174"/>
                <a:gd name="T10" fmla="*/ 1 w 1678899"/>
                <a:gd name="T11" fmla="*/ 5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257"/>
            <p:cNvSpPr>
              <a:spLocks/>
            </p:cNvSpPr>
            <p:nvPr/>
          </p:nvSpPr>
          <p:spPr bwMode="auto">
            <a:xfrm>
              <a:off x="3608793" y="3757784"/>
              <a:ext cx="71996" cy="67339"/>
            </a:xfrm>
            <a:custGeom>
              <a:avLst/>
              <a:gdLst>
                <a:gd name="T0" fmla="*/ 0 w 2578308"/>
                <a:gd name="T1" fmla="*/ 0 h 2368446"/>
                <a:gd name="T2" fmla="*/ 1 w 2578308"/>
                <a:gd name="T3" fmla="*/ 3 h 2368446"/>
                <a:gd name="T4" fmla="*/ 0 w 2578308"/>
                <a:gd name="T5" fmla="*/ 4 h 2368446"/>
                <a:gd name="T6" fmla="*/ 2 w 2578308"/>
                <a:gd name="T7" fmla="*/ 5 h 2368446"/>
                <a:gd name="T8" fmla="*/ 3 w 2578308"/>
                <a:gd name="T9" fmla="*/ 4 h 2368446"/>
                <a:gd name="T10" fmla="*/ 4 w 2578308"/>
                <a:gd name="T11" fmla="*/ 6 h 2368446"/>
                <a:gd name="T12" fmla="*/ 4 w 2578308"/>
                <a:gd name="T13" fmla="*/ 7 h 2368446"/>
                <a:gd name="T14" fmla="*/ 5 w 2578308"/>
                <a:gd name="T15" fmla="*/ 6 h 2368446"/>
                <a:gd name="T16" fmla="*/ 6 w 2578308"/>
                <a:gd name="T17" fmla="*/ 4 h 2368446"/>
                <a:gd name="T18" fmla="*/ 5 w 2578308"/>
                <a:gd name="T19" fmla="*/ 1 h 2368446"/>
                <a:gd name="T20" fmla="*/ 3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258"/>
            <p:cNvSpPr>
              <a:spLocks/>
            </p:cNvSpPr>
            <p:nvPr/>
          </p:nvSpPr>
          <p:spPr bwMode="auto">
            <a:xfrm>
              <a:off x="3628222" y="3799734"/>
              <a:ext cx="28571" cy="34221"/>
            </a:xfrm>
            <a:custGeom>
              <a:avLst/>
              <a:gdLst>
                <a:gd name="T0" fmla="*/ 1 w 1097536"/>
                <a:gd name="T1" fmla="*/ 0 h 1184223"/>
                <a:gd name="T2" fmla="*/ 0 w 1097536"/>
                <a:gd name="T3" fmla="*/ 1 h 1184223"/>
                <a:gd name="T4" fmla="*/ 1 w 1097536"/>
                <a:gd name="T5" fmla="*/ 4 h 1184223"/>
                <a:gd name="T6" fmla="*/ 2 w 1097536"/>
                <a:gd name="T7" fmla="*/ 2 h 1184223"/>
                <a:gd name="T8" fmla="*/ 2 w 1097536"/>
                <a:gd name="T9" fmla="*/ 2 h 1184223"/>
                <a:gd name="T10" fmla="*/ 1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259"/>
            <p:cNvSpPr>
              <a:spLocks/>
            </p:cNvSpPr>
            <p:nvPr/>
          </p:nvSpPr>
          <p:spPr bwMode="auto">
            <a:xfrm>
              <a:off x="3640793" y="3818499"/>
              <a:ext cx="46855" cy="41948"/>
            </a:xfrm>
            <a:custGeom>
              <a:avLst/>
              <a:gdLst>
                <a:gd name="T0" fmla="*/ 0 w 1852882"/>
                <a:gd name="T1" fmla="*/ 1 h 1521018"/>
                <a:gd name="T2" fmla="*/ 0 w 1852882"/>
                <a:gd name="T3" fmla="*/ 3 h 1521018"/>
                <a:gd name="T4" fmla="*/ 1 w 1852882"/>
                <a:gd name="T5" fmla="*/ 4 h 1521018"/>
                <a:gd name="T6" fmla="*/ 1 w 1852882"/>
                <a:gd name="T7" fmla="*/ 3 h 1521018"/>
                <a:gd name="T8" fmla="*/ 3 w 1852882"/>
                <a:gd name="T9" fmla="*/ 2 h 1521018"/>
                <a:gd name="T10" fmla="*/ 3 w 1852882"/>
                <a:gd name="T11" fmla="*/ 2 h 1521018"/>
                <a:gd name="T12" fmla="*/ 3 w 1852882"/>
                <a:gd name="T13" fmla="*/ 1 h 1521018"/>
                <a:gd name="T14" fmla="*/ 2 w 1852882"/>
                <a:gd name="T15" fmla="*/ 1 h 1521018"/>
                <a:gd name="T16" fmla="*/ 2 w 1852882"/>
                <a:gd name="T17" fmla="*/ 0 h 1521018"/>
                <a:gd name="T18" fmla="*/ 1 w 1852882"/>
                <a:gd name="T19" fmla="*/ 0 h 1521018"/>
                <a:gd name="T20" fmla="*/ 0 w 1852882"/>
                <a:gd name="T21" fmla="*/ 1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60"/>
            <p:cNvSpPr>
              <a:spLocks/>
            </p:cNvSpPr>
            <p:nvPr/>
          </p:nvSpPr>
          <p:spPr bwMode="auto">
            <a:xfrm>
              <a:off x="3612222" y="3811877"/>
              <a:ext cx="38855" cy="76169"/>
            </a:xfrm>
            <a:custGeom>
              <a:avLst/>
              <a:gdLst>
                <a:gd name="T0" fmla="*/ 0 w 444747"/>
                <a:gd name="T1" fmla="*/ 52 h 900169"/>
                <a:gd name="T2" fmla="*/ 21 w 444747"/>
                <a:gd name="T3" fmla="*/ 65 h 900169"/>
                <a:gd name="T4" fmla="*/ 21 w 444747"/>
                <a:gd name="T5" fmla="*/ 155 h 900169"/>
                <a:gd name="T6" fmla="*/ 57 w 444747"/>
                <a:gd name="T7" fmla="*/ 195 h 900169"/>
                <a:gd name="T8" fmla="*/ 70 w 444747"/>
                <a:gd name="T9" fmla="*/ 181 h 900169"/>
                <a:gd name="T10" fmla="*/ 83 w 444747"/>
                <a:gd name="T11" fmla="*/ 148 h 900169"/>
                <a:gd name="T12" fmla="*/ 78 w 444747"/>
                <a:gd name="T13" fmla="*/ 132 h 900169"/>
                <a:gd name="T14" fmla="*/ 96 w 444747"/>
                <a:gd name="T15" fmla="*/ 125 h 900169"/>
                <a:gd name="T16" fmla="*/ 70 w 444747"/>
                <a:gd name="T17" fmla="*/ 103 h 900169"/>
                <a:gd name="T18" fmla="*/ 70 w 444747"/>
                <a:gd name="T19" fmla="*/ 58 h 900169"/>
                <a:gd name="T20" fmla="*/ 40 w 444747"/>
                <a:gd name="T21" fmla="*/ 0 h 900169"/>
                <a:gd name="T22" fmla="*/ 0 w 444747"/>
                <a:gd name="T23" fmla="*/ 52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7"/>
            <p:cNvSpPr>
              <a:spLocks/>
            </p:cNvSpPr>
            <p:nvPr/>
          </p:nvSpPr>
          <p:spPr bwMode="auto">
            <a:xfrm>
              <a:off x="3060247" y="3474082"/>
              <a:ext cx="78853" cy="113703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58"/>
            <p:cNvSpPr>
              <a:spLocks/>
            </p:cNvSpPr>
            <p:nvPr/>
          </p:nvSpPr>
          <p:spPr bwMode="auto">
            <a:xfrm>
              <a:off x="4196196" y="2545703"/>
              <a:ext cx="314272" cy="387469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59"/>
            <p:cNvSpPr>
              <a:spLocks/>
            </p:cNvSpPr>
            <p:nvPr/>
          </p:nvSpPr>
          <p:spPr bwMode="auto">
            <a:xfrm>
              <a:off x="4009919" y="4825256"/>
              <a:ext cx="119995" cy="240651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66"/>
            <p:cNvSpPr>
              <a:spLocks/>
            </p:cNvSpPr>
            <p:nvPr/>
          </p:nvSpPr>
          <p:spPr bwMode="auto">
            <a:xfrm>
              <a:off x="6225822" y="5379415"/>
              <a:ext cx="129137" cy="142403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267"/>
            <p:cNvSpPr>
              <a:spLocks/>
            </p:cNvSpPr>
            <p:nvPr/>
          </p:nvSpPr>
          <p:spPr bwMode="auto">
            <a:xfrm>
              <a:off x="6337818" y="5251362"/>
              <a:ext cx="90281" cy="140196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268"/>
            <p:cNvSpPr>
              <a:spLocks/>
            </p:cNvSpPr>
            <p:nvPr/>
          </p:nvSpPr>
          <p:spPr bwMode="auto">
            <a:xfrm>
              <a:off x="5270436" y="4815321"/>
              <a:ext cx="711968" cy="522144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269"/>
            <p:cNvSpPr>
              <a:spLocks/>
            </p:cNvSpPr>
            <p:nvPr/>
          </p:nvSpPr>
          <p:spPr bwMode="auto">
            <a:xfrm>
              <a:off x="5829268" y="5368376"/>
              <a:ext cx="62855" cy="82793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271"/>
            <p:cNvSpPr>
              <a:spLocks/>
            </p:cNvSpPr>
            <p:nvPr/>
          </p:nvSpPr>
          <p:spPr bwMode="auto">
            <a:xfrm>
              <a:off x="5224724" y="4500709"/>
              <a:ext cx="163421" cy="184352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74"/>
            <p:cNvSpPr>
              <a:spLocks/>
            </p:cNvSpPr>
            <p:nvPr/>
          </p:nvSpPr>
          <p:spPr bwMode="auto">
            <a:xfrm>
              <a:off x="5366432" y="4592334"/>
              <a:ext cx="101709" cy="120325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75"/>
            <p:cNvSpPr>
              <a:spLocks/>
            </p:cNvSpPr>
            <p:nvPr/>
          </p:nvSpPr>
          <p:spPr bwMode="auto">
            <a:xfrm>
              <a:off x="5135584" y="4729218"/>
              <a:ext cx="190848" cy="41948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76"/>
            <p:cNvSpPr>
              <a:spLocks/>
            </p:cNvSpPr>
            <p:nvPr/>
          </p:nvSpPr>
          <p:spPr bwMode="auto">
            <a:xfrm>
              <a:off x="2107146" y="3591096"/>
              <a:ext cx="114281" cy="124741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7"/>
            <p:cNvSpPr>
              <a:spLocks/>
            </p:cNvSpPr>
            <p:nvPr/>
          </p:nvSpPr>
          <p:spPr bwMode="auto">
            <a:xfrm>
              <a:off x="1637452" y="4221423"/>
              <a:ext cx="198848" cy="5409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78"/>
            <p:cNvSpPr>
              <a:spLocks/>
            </p:cNvSpPr>
            <p:nvPr/>
          </p:nvSpPr>
          <p:spPr bwMode="auto">
            <a:xfrm>
              <a:off x="1836299" y="4281034"/>
              <a:ext cx="123423" cy="33117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279"/>
            <p:cNvSpPr>
              <a:spLocks/>
            </p:cNvSpPr>
            <p:nvPr/>
          </p:nvSpPr>
          <p:spPr bwMode="auto">
            <a:xfrm>
              <a:off x="3464801" y="3914539"/>
              <a:ext cx="55997" cy="32013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280"/>
            <p:cNvSpPr>
              <a:spLocks/>
            </p:cNvSpPr>
            <p:nvPr/>
          </p:nvSpPr>
          <p:spPr bwMode="auto">
            <a:xfrm>
              <a:off x="3401946" y="3852721"/>
              <a:ext cx="22856" cy="43052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281"/>
            <p:cNvSpPr>
              <a:spLocks/>
            </p:cNvSpPr>
            <p:nvPr/>
          </p:nvSpPr>
          <p:spPr bwMode="auto">
            <a:xfrm>
              <a:off x="3396231" y="3808564"/>
              <a:ext cx="28570" cy="33117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282"/>
            <p:cNvSpPr>
              <a:spLocks/>
            </p:cNvSpPr>
            <p:nvPr/>
          </p:nvSpPr>
          <p:spPr bwMode="auto">
            <a:xfrm>
              <a:off x="3971064" y="3931096"/>
              <a:ext cx="28571" cy="5520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Rectangle 283"/>
            <p:cNvSpPr>
              <a:spLocks noChangeArrowheads="1"/>
            </p:cNvSpPr>
            <p:nvPr/>
          </p:nvSpPr>
          <p:spPr bwMode="auto">
            <a:xfrm>
              <a:off x="3870496" y="4092267"/>
              <a:ext cx="0" cy="22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284"/>
            <p:cNvSpPr>
              <a:spLocks/>
            </p:cNvSpPr>
            <p:nvPr/>
          </p:nvSpPr>
          <p:spPr bwMode="auto">
            <a:xfrm>
              <a:off x="3684219" y="3827331"/>
              <a:ext cx="354270" cy="124741"/>
            </a:xfrm>
            <a:custGeom>
              <a:avLst/>
              <a:gdLst>
                <a:gd name="T0" fmla="*/ 2147483647 w 10616"/>
                <a:gd name="T1" fmla="*/ 900520531 h 10000"/>
                <a:gd name="T2" fmla="*/ 2147483647 w 10616"/>
                <a:gd name="T3" fmla="*/ 945461261 h 10000"/>
                <a:gd name="T4" fmla="*/ 2147483647 w 10616"/>
                <a:gd name="T5" fmla="*/ 900520531 h 10000"/>
                <a:gd name="T6" fmla="*/ 2147483647 w 10616"/>
                <a:gd name="T7" fmla="*/ 855470392 h 10000"/>
                <a:gd name="T8" fmla="*/ 2147483647 w 10616"/>
                <a:gd name="T9" fmla="*/ 810425706 h 10000"/>
                <a:gd name="T10" fmla="*/ 2147483647 w 10616"/>
                <a:gd name="T11" fmla="*/ 855470392 h 10000"/>
                <a:gd name="T12" fmla="*/ 2147483647 w 10616"/>
                <a:gd name="T13" fmla="*/ 720434837 h 10000"/>
                <a:gd name="T14" fmla="*/ 2147483647 w 10616"/>
                <a:gd name="T15" fmla="*/ 405215750 h 10000"/>
                <a:gd name="T16" fmla="*/ 2147483647 w 10616"/>
                <a:gd name="T17" fmla="*/ 360165611 h 10000"/>
                <a:gd name="T18" fmla="*/ 2147483647 w 10616"/>
                <a:gd name="T19" fmla="*/ 135035232 h 10000"/>
                <a:gd name="T20" fmla="*/ 2147483647 w 10616"/>
                <a:gd name="T21" fmla="*/ 45044345 h 10000"/>
                <a:gd name="T22" fmla="*/ 2147483647 w 10616"/>
                <a:gd name="T23" fmla="*/ 45044345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135035232 h 10000"/>
                <a:gd name="T30" fmla="*/ 2147483647 w 10616"/>
                <a:gd name="T31" fmla="*/ 135035232 h 10000"/>
                <a:gd name="T32" fmla="*/ 2147483647 w 10616"/>
                <a:gd name="T33" fmla="*/ 135035232 h 10000"/>
                <a:gd name="T34" fmla="*/ 2147483647 w 10616"/>
                <a:gd name="T35" fmla="*/ 135035232 h 10000"/>
                <a:gd name="T36" fmla="*/ 2147483647 w 10616"/>
                <a:gd name="T37" fmla="*/ 45044345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45044345 h 10000"/>
                <a:gd name="T46" fmla="*/ 2147483647 w 10616"/>
                <a:gd name="T47" fmla="*/ 135035232 h 10000"/>
                <a:gd name="T48" fmla="*/ 2147483647 w 10616"/>
                <a:gd name="T49" fmla="*/ 180085694 h 10000"/>
                <a:gd name="T50" fmla="*/ 2147483647 w 10616"/>
                <a:gd name="T51" fmla="*/ 135035232 h 10000"/>
                <a:gd name="T52" fmla="*/ 2147483647 w 10616"/>
                <a:gd name="T53" fmla="*/ 135035232 h 10000"/>
                <a:gd name="T54" fmla="*/ 2147483647 w 10616"/>
                <a:gd name="T55" fmla="*/ 270174724 h 10000"/>
                <a:gd name="T56" fmla="*/ 2147483647 w 10616"/>
                <a:gd name="T57" fmla="*/ 270174724 h 10000"/>
                <a:gd name="T58" fmla="*/ 2147483647 w 10616"/>
                <a:gd name="T59" fmla="*/ 256608901 h 10000"/>
                <a:gd name="T60" fmla="*/ 946682867 w 10616"/>
                <a:gd name="T61" fmla="*/ 322781385 h 10000"/>
                <a:gd name="T62" fmla="*/ 0 w 10616"/>
                <a:gd name="T63" fmla="*/ 352811170 h 10000"/>
                <a:gd name="T64" fmla="*/ 2147483647 w 10616"/>
                <a:gd name="T65" fmla="*/ 595236400 h 10000"/>
                <a:gd name="T66" fmla="*/ 2147483647 w 10616"/>
                <a:gd name="T67" fmla="*/ 765381361 h 10000"/>
                <a:gd name="T68" fmla="*/ 2147483647 w 10616"/>
                <a:gd name="T69" fmla="*/ 900520531 h 10000"/>
                <a:gd name="T70" fmla="*/ 2147483647 w 10616"/>
                <a:gd name="T71" fmla="*/ 945461261 h 10000"/>
                <a:gd name="T72" fmla="*/ 2147483647 w 10616"/>
                <a:gd name="T73" fmla="*/ 945461261 h 10000"/>
                <a:gd name="T74" fmla="*/ 2147483647 w 10616"/>
                <a:gd name="T75" fmla="*/ 1035555763 h 10000"/>
                <a:gd name="T76" fmla="*/ 2147483647 w 10616"/>
                <a:gd name="T77" fmla="*/ 945461261 h 10000"/>
                <a:gd name="T78" fmla="*/ 2147483647 w 10616"/>
                <a:gd name="T79" fmla="*/ 1035555763 h 10000"/>
                <a:gd name="T80" fmla="*/ 2147483647 w 10616"/>
                <a:gd name="T81" fmla="*/ 1035555763 h 10000"/>
                <a:gd name="T82" fmla="*/ 2147483647 w 10616"/>
                <a:gd name="T83" fmla="*/ 1035555763 h 10000"/>
                <a:gd name="T84" fmla="*/ 2147483647 w 10616"/>
                <a:gd name="T85" fmla="*/ 900520531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285"/>
            <p:cNvSpPr>
              <a:spLocks/>
            </p:cNvSpPr>
            <p:nvPr/>
          </p:nvSpPr>
          <p:spPr bwMode="auto">
            <a:xfrm>
              <a:off x="3862498" y="3931098"/>
              <a:ext cx="130280" cy="101559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286"/>
            <p:cNvSpPr>
              <a:spLocks/>
            </p:cNvSpPr>
            <p:nvPr/>
          </p:nvSpPr>
          <p:spPr bwMode="auto">
            <a:xfrm>
              <a:off x="3845354" y="4011681"/>
              <a:ext cx="91425" cy="80584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287"/>
            <p:cNvSpPr>
              <a:spLocks/>
            </p:cNvSpPr>
            <p:nvPr/>
          </p:nvSpPr>
          <p:spPr bwMode="auto">
            <a:xfrm>
              <a:off x="3845354" y="4011681"/>
              <a:ext cx="91425" cy="80584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88"/>
            <p:cNvSpPr>
              <a:spLocks/>
            </p:cNvSpPr>
            <p:nvPr/>
          </p:nvSpPr>
          <p:spPr bwMode="auto">
            <a:xfrm>
              <a:off x="4161912" y="4164021"/>
              <a:ext cx="85710" cy="54091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89"/>
            <p:cNvSpPr>
              <a:spLocks/>
            </p:cNvSpPr>
            <p:nvPr/>
          </p:nvSpPr>
          <p:spPr bwMode="auto">
            <a:xfrm>
              <a:off x="4174484" y="4184993"/>
              <a:ext cx="134851" cy="151235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90"/>
            <p:cNvSpPr>
              <a:spLocks/>
            </p:cNvSpPr>
            <p:nvPr/>
          </p:nvSpPr>
          <p:spPr bwMode="auto">
            <a:xfrm>
              <a:off x="4005348" y="4282138"/>
              <a:ext cx="190849" cy="11480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291"/>
            <p:cNvSpPr>
              <a:spLocks/>
            </p:cNvSpPr>
            <p:nvPr/>
          </p:nvSpPr>
          <p:spPr bwMode="auto">
            <a:xfrm>
              <a:off x="3870496" y="4032656"/>
              <a:ext cx="354270" cy="293637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292"/>
            <p:cNvSpPr>
              <a:spLocks/>
            </p:cNvSpPr>
            <p:nvPr/>
          </p:nvSpPr>
          <p:spPr bwMode="auto">
            <a:xfrm>
              <a:off x="4174483" y="4218109"/>
              <a:ext cx="55998" cy="64027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293"/>
            <p:cNvSpPr>
              <a:spLocks/>
            </p:cNvSpPr>
            <p:nvPr/>
          </p:nvSpPr>
          <p:spPr bwMode="auto">
            <a:xfrm>
              <a:off x="3931066" y="3924473"/>
              <a:ext cx="179420" cy="174416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294"/>
            <p:cNvSpPr>
              <a:spLocks/>
            </p:cNvSpPr>
            <p:nvPr/>
          </p:nvSpPr>
          <p:spPr bwMode="auto">
            <a:xfrm>
              <a:off x="4033919" y="3877007"/>
              <a:ext cx="338271" cy="296949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299"/>
            <p:cNvSpPr>
              <a:spLocks/>
            </p:cNvSpPr>
            <p:nvPr/>
          </p:nvSpPr>
          <p:spPr bwMode="auto">
            <a:xfrm>
              <a:off x="3607651" y="3442070"/>
              <a:ext cx="114281" cy="75065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300"/>
            <p:cNvSpPr>
              <a:spLocks/>
            </p:cNvSpPr>
            <p:nvPr/>
          </p:nvSpPr>
          <p:spPr bwMode="auto">
            <a:xfrm>
              <a:off x="3657935" y="3338301"/>
              <a:ext cx="85711" cy="70651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301"/>
            <p:cNvSpPr>
              <a:spLocks/>
            </p:cNvSpPr>
            <p:nvPr/>
          </p:nvSpPr>
          <p:spPr bwMode="auto">
            <a:xfrm>
              <a:off x="3654506" y="3447589"/>
              <a:ext cx="167992" cy="14681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2"/>
            <p:cNvSpPr>
              <a:spLocks/>
            </p:cNvSpPr>
            <p:nvPr/>
          </p:nvSpPr>
          <p:spPr bwMode="auto">
            <a:xfrm>
              <a:off x="3613366" y="3387978"/>
              <a:ext cx="137137" cy="75065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03"/>
            <p:cNvSpPr>
              <a:spLocks/>
            </p:cNvSpPr>
            <p:nvPr/>
          </p:nvSpPr>
          <p:spPr bwMode="auto">
            <a:xfrm>
              <a:off x="2964251" y="4396943"/>
              <a:ext cx="135994" cy="98247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04"/>
            <p:cNvSpPr>
              <a:spLocks/>
            </p:cNvSpPr>
            <p:nvPr/>
          </p:nvSpPr>
          <p:spPr bwMode="auto">
            <a:xfrm>
              <a:off x="2931110" y="4326294"/>
              <a:ext cx="106281" cy="77273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05"/>
            <p:cNvSpPr>
              <a:spLocks/>
            </p:cNvSpPr>
            <p:nvPr/>
          </p:nvSpPr>
          <p:spPr bwMode="auto">
            <a:xfrm>
              <a:off x="2936823" y="4137527"/>
              <a:ext cx="214848" cy="221884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06"/>
            <p:cNvSpPr>
              <a:spLocks/>
            </p:cNvSpPr>
            <p:nvPr/>
          </p:nvSpPr>
          <p:spPr bwMode="auto">
            <a:xfrm>
              <a:off x="3676219" y="4044799"/>
              <a:ext cx="203420" cy="189871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307"/>
            <p:cNvSpPr>
              <a:spLocks/>
            </p:cNvSpPr>
            <p:nvPr/>
          </p:nvSpPr>
          <p:spPr bwMode="auto">
            <a:xfrm>
              <a:off x="3398517" y="4011682"/>
              <a:ext cx="294844" cy="270455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308"/>
            <p:cNvSpPr>
              <a:spLocks/>
            </p:cNvSpPr>
            <p:nvPr/>
          </p:nvSpPr>
          <p:spPr bwMode="auto">
            <a:xfrm>
              <a:off x="3369947" y="3931097"/>
              <a:ext cx="74283" cy="134676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09"/>
            <p:cNvSpPr>
              <a:spLocks/>
            </p:cNvSpPr>
            <p:nvPr/>
          </p:nvSpPr>
          <p:spPr bwMode="auto">
            <a:xfrm>
              <a:off x="3005392" y="3963112"/>
              <a:ext cx="213705" cy="157857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10"/>
            <p:cNvSpPr>
              <a:spLocks/>
            </p:cNvSpPr>
            <p:nvPr/>
          </p:nvSpPr>
          <p:spPr bwMode="auto">
            <a:xfrm>
              <a:off x="2941395" y="4120968"/>
              <a:ext cx="147422" cy="123637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11"/>
            <p:cNvSpPr>
              <a:spLocks/>
            </p:cNvSpPr>
            <p:nvPr/>
          </p:nvSpPr>
          <p:spPr bwMode="auto">
            <a:xfrm>
              <a:off x="2948252" y="4396943"/>
              <a:ext cx="44569" cy="33117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12"/>
            <p:cNvSpPr>
              <a:spLocks/>
            </p:cNvSpPr>
            <p:nvPr/>
          </p:nvSpPr>
          <p:spPr bwMode="auto">
            <a:xfrm>
              <a:off x="3631651" y="4208177"/>
              <a:ext cx="292559" cy="34662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13"/>
            <p:cNvSpPr>
              <a:spLocks/>
            </p:cNvSpPr>
            <p:nvPr/>
          </p:nvSpPr>
          <p:spPr bwMode="auto">
            <a:xfrm>
              <a:off x="3088816" y="4435579"/>
              <a:ext cx="107424" cy="102663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Freeform 314"/>
            <p:cNvSpPr>
              <a:spLocks/>
            </p:cNvSpPr>
            <p:nvPr/>
          </p:nvSpPr>
          <p:spPr bwMode="auto">
            <a:xfrm>
              <a:off x="3033961" y="4474215"/>
              <a:ext cx="76568" cy="64027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Freeform 315"/>
            <p:cNvSpPr>
              <a:spLocks/>
            </p:cNvSpPr>
            <p:nvPr/>
          </p:nvSpPr>
          <p:spPr bwMode="auto">
            <a:xfrm>
              <a:off x="2998534" y="4452138"/>
              <a:ext cx="57140" cy="48572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Rectangle 316"/>
            <p:cNvSpPr>
              <a:spLocks noChangeArrowheads="1"/>
            </p:cNvSpPr>
            <p:nvPr/>
          </p:nvSpPr>
          <p:spPr bwMode="auto">
            <a:xfrm>
              <a:off x="3081960" y="4120969"/>
              <a:ext cx="6857" cy="165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317"/>
            <p:cNvSpPr>
              <a:spLocks/>
            </p:cNvSpPr>
            <p:nvPr/>
          </p:nvSpPr>
          <p:spPr bwMode="auto">
            <a:xfrm>
              <a:off x="3081960" y="3931096"/>
              <a:ext cx="369127" cy="351040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318"/>
            <p:cNvSpPr>
              <a:spLocks/>
            </p:cNvSpPr>
            <p:nvPr/>
          </p:nvSpPr>
          <p:spPr bwMode="auto">
            <a:xfrm>
              <a:off x="3081960" y="3931096"/>
              <a:ext cx="369127" cy="351040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327"/>
            <p:cNvSpPr>
              <a:spLocks/>
            </p:cNvSpPr>
            <p:nvPr/>
          </p:nvSpPr>
          <p:spPr bwMode="auto">
            <a:xfrm>
              <a:off x="4133342" y="3924474"/>
              <a:ext cx="18285" cy="12143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328"/>
            <p:cNvSpPr>
              <a:spLocks/>
            </p:cNvSpPr>
            <p:nvPr/>
          </p:nvSpPr>
          <p:spPr bwMode="auto">
            <a:xfrm>
              <a:off x="4107058" y="3897981"/>
              <a:ext cx="10285" cy="16559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334"/>
            <p:cNvSpPr>
              <a:spLocks/>
            </p:cNvSpPr>
            <p:nvPr/>
          </p:nvSpPr>
          <p:spPr bwMode="auto">
            <a:xfrm>
              <a:off x="3607650" y="2915509"/>
              <a:ext cx="191992" cy="407340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335"/>
            <p:cNvSpPr>
              <a:spLocks/>
            </p:cNvSpPr>
            <p:nvPr/>
          </p:nvSpPr>
          <p:spPr bwMode="auto">
            <a:xfrm>
              <a:off x="3805356" y="3561291"/>
              <a:ext cx="11428" cy="5519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336"/>
            <p:cNvSpPr>
              <a:spLocks/>
            </p:cNvSpPr>
            <p:nvPr/>
          </p:nvSpPr>
          <p:spPr bwMode="auto">
            <a:xfrm>
              <a:off x="3732218" y="2458494"/>
              <a:ext cx="2730166" cy="141188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337"/>
            <p:cNvSpPr>
              <a:spLocks/>
            </p:cNvSpPr>
            <p:nvPr/>
          </p:nvSpPr>
          <p:spPr bwMode="auto">
            <a:xfrm>
              <a:off x="4151627" y="3931096"/>
              <a:ext cx="51427" cy="5520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338"/>
            <p:cNvSpPr>
              <a:spLocks/>
            </p:cNvSpPr>
            <p:nvPr/>
          </p:nvSpPr>
          <p:spPr bwMode="auto">
            <a:xfrm>
              <a:off x="4072773" y="3474083"/>
              <a:ext cx="727968" cy="493444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 339"/>
            <p:cNvSpPr>
              <a:spLocks/>
            </p:cNvSpPr>
            <p:nvPr/>
          </p:nvSpPr>
          <p:spPr bwMode="auto">
            <a:xfrm>
              <a:off x="4117343" y="3914539"/>
              <a:ext cx="15999" cy="993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Rectangle 340"/>
            <p:cNvSpPr>
              <a:spLocks noChangeArrowheads="1"/>
            </p:cNvSpPr>
            <p:nvPr/>
          </p:nvSpPr>
          <p:spPr bwMode="auto">
            <a:xfrm>
              <a:off x="3528798" y="3658433"/>
              <a:ext cx="6857" cy="1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15000"/>
                </a:spcBef>
                <a:spcAft>
                  <a:spcPct val="0"/>
                </a:spcAft>
                <a:defRPr sz="1400" b="1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347"/>
            <p:cNvSpPr>
              <a:spLocks/>
            </p:cNvSpPr>
            <p:nvPr/>
          </p:nvSpPr>
          <p:spPr bwMode="auto">
            <a:xfrm>
              <a:off x="3321949" y="2854795"/>
              <a:ext cx="467408" cy="533183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348"/>
            <p:cNvSpPr>
              <a:spLocks/>
            </p:cNvSpPr>
            <p:nvPr/>
          </p:nvSpPr>
          <p:spPr bwMode="auto">
            <a:xfrm>
              <a:off x="3433945" y="2958561"/>
              <a:ext cx="230847" cy="510003"/>
            </a:xfrm>
            <a:custGeom>
              <a:avLst/>
              <a:gdLst>
                <a:gd name="T0" fmla="*/ 10283246 w 10000"/>
                <a:gd name="T1" fmla="*/ 12146986 h 9895"/>
                <a:gd name="T2" fmla="*/ 10032349 w 10000"/>
                <a:gd name="T3" fmla="*/ 8674872 h 9895"/>
                <a:gd name="T4" fmla="*/ 9530525 w 10000"/>
                <a:gd name="T5" fmla="*/ 3472113 h 9895"/>
                <a:gd name="T6" fmla="*/ 8778799 w 10000"/>
                <a:gd name="T7" fmla="*/ 2889821 h 9895"/>
                <a:gd name="T8" fmla="*/ 7775150 w 10000"/>
                <a:gd name="T9" fmla="*/ 0 h 9895"/>
                <a:gd name="T10" fmla="*/ 7273326 w 10000"/>
                <a:gd name="T11" fmla="*/ 1736057 h 9895"/>
                <a:gd name="T12" fmla="*/ 6771502 w 10000"/>
                <a:gd name="T13" fmla="*/ 2889821 h 9895"/>
                <a:gd name="T14" fmla="*/ 5517983 w 10000"/>
                <a:gd name="T15" fmla="*/ 5202685 h 9895"/>
                <a:gd name="T16" fmla="*/ 4514334 w 10000"/>
                <a:gd name="T17" fmla="*/ 6361934 h 9895"/>
                <a:gd name="T18" fmla="*/ 4514334 w 10000"/>
                <a:gd name="T19" fmla="*/ 9251680 h 9895"/>
                <a:gd name="T20" fmla="*/ 3511744 w 10000"/>
                <a:gd name="T21" fmla="*/ 13877557 h 9895"/>
                <a:gd name="T22" fmla="*/ 2758991 w 10000"/>
                <a:gd name="T23" fmla="*/ 17926552 h 9895"/>
                <a:gd name="T24" fmla="*/ 2508095 w 10000"/>
                <a:gd name="T25" fmla="*/ 21398666 h 9895"/>
                <a:gd name="T26" fmla="*/ 1504447 w 10000"/>
                <a:gd name="T27" fmla="*/ 23711604 h 9895"/>
                <a:gd name="T28" fmla="*/ 1003649 w 10000"/>
                <a:gd name="T29" fmla="*/ 26601425 h 9895"/>
                <a:gd name="T30" fmla="*/ 1003649 w 10000"/>
                <a:gd name="T31" fmla="*/ 32386477 h 9895"/>
                <a:gd name="T32" fmla="*/ 1003649 w 10000"/>
                <a:gd name="T33" fmla="*/ 35276223 h 9895"/>
                <a:gd name="T34" fmla="*/ 1003649 w 10000"/>
                <a:gd name="T35" fmla="*/ 38748410 h 9895"/>
                <a:gd name="T36" fmla="*/ 250896 w 10000"/>
                <a:gd name="T37" fmla="*/ 42215039 h 9895"/>
                <a:gd name="T38" fmla="*/ 501824 w 10000"/>
                <a:gd name="T39" fmla="*/ 45687152 h 9895"/>
                <a:gd name="T40" fmla="*/ 1789270 w 10000"/>
                <a:gd name="T41" fmla="*/ 49653799 h 9895"/>
                <a:gd name="T42" fmla="*/ 1963076 w 10000"/>
                <a:gd name="T43" fmla="*/ 53252288 h 9895"/>
                <a:gd name="T44" fmla="*/ 2508095 w 10000"/>
                <a:gd name="T45" fmla="*/ 54362024 h 9895"/>
                <a:gd name="T46" fmla="*/ 3260816 w 10000"/>
                <a:gd name="T47" fmla="*/ 52049086 h 9895"/>
                <a:gd name="T48" fmla="*/ 4514334 w 10000"/>
                <a:gd name="T49" fmla="*/ 49736147 h 9895"/>
                <a:gd name="T50" fmla="*/ 4765263 w 10000"/>
                <a:gd name="T51" fmla="*/ 43374213 h 9895"/>
                <a:gd name="T52" fmla="*/ 6019807 w 10000"/>
                <a:gd name="T53" fmla="*/ 42215039 h 9895"/>
                <a:gd name="T54" fmla="*/ 5768911 w 10000"/>
                <a:gd name="T55" fmla="*/ 37589162 h 9895"/>
                <a:gd name="T56" fmla="*/ 5267087 w 10000"/>
                <a:gd name="T57" fmla="*/ 32386477 h 9895"/>
                <a:gd name="T58" fmla="*/ 6019807 w 10000"/>
                <a:gd name="T59" fmla="*/ 26601425 h 9895"/>
                <a:gd name="T60" fmla="*/ 8276974 w 10000"/>
                <a:gd name="T61" fmla="*/ 23134796 h 9895"/>
                <a:gd name="T62" fmla="*/ 8276974 w 10000"/>
                <a:gd name="T63" fmla="*/ 19662609 h 9895"/>
                <a:gd name="T64" fmla="*/ 9530525 w 10000"/>
                <a:gd name="T65" fmla="*/ 15613614 h 9895"/>
                <a:gd name="T66" fmla="*/ 10283246 w 10000"/>
                <a:gd name="T67" fmla="*/ 15613614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349"/>
            <p:cNvSpPr>
              <a:spLocks/>
            </p:cNvSpPr>
            <p:nvPr/>
          </p:nvSpPr>
          <p:spPr bwMode="auto">
            <a:xfrm>
              <a:off x="3631651" y="3561290"/>
              <a:ext cx="321128" cy="199807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350"/>
            <p:cNvSpPr>
              <a:spLocks/>
            </p:cNvSpPr>
            <p:nvPr/>
          </p:nvSpPr>
          <p:spPr bwMode="auto">
            <a:xfrm>
              <a:off x="3816784" y="3561290"/>
              <a:ext cx="39998" cy="2097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359"/>
            <p:cNvSpPr>
              <a:spLocks/>
            </p:cNvSpPr>
            <p:nvPr/>
          </p:nvSpPr>
          <p:spPr bwMode="auto">
            <a:xfrm>
              <a:off x="3591651" y="3474083"/>
              <a:ext cx="55998" cy="33117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60"/>
            <p:cNvSpPr>
              <a:spLocks/>
            </p:cNvSpPr>
            <p:nvPr/>
          </p:nvSpPr>
          <p:spPr bwMode="auto">
            <a:xfrm>
              <a:off x="3489943" y="3490640"/>
              <a:ext cx="174849" cy="151235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4"/>
            <p:cNvSpPr>
              <a:spLocks/>
            </p:cNvSpPr>
            <p:nvPr/>
          </p:nvSpPr>
          <p:spPr bwMode="auto">
            <a:xfrm>
              <a:off x="3240810" y="4201552"/>
              <a:ext cx="283416" cy="202013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65"/>
            <p:cNvSpPr>
              <a:spLocks/>
            </p:cNvSpPr>
            <p:nvPr/>
          </p:nvSpPr>
          <p:spPr bwMode="auto">
            <a:xfrm>
              <a:off x="3240810" y="4201552"/>
              <a:ext cx="283416" cy="202013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66"/>
            <p:cNvSpPr>
              <a:spLocks/>
            </p:cNvSpPr>
            <p:nvPr/>
          </p:nvSpPr>
          <p:spPr bwMode="auto">
            <a:xfrm>
              <a:off x="3021392" y="4173955"/>
              <a:ext cx="293701" cy="267144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67"/>
            <p:cNvSpPr>
              <a:spLocks/>
            </p:cNvSpPr>
            <p:nvPr/>
          </p:nvSpPr>
          <p:spPr bwMode="auto">
            <a:xfrm>
              <a:off x="3976778" y="4420126"/>
              <a:ext cx="169135" cy="22078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Freeform 368"/>
            <p:cNvSpPr>
              <a:spLocks/>
            </p:cNvSpPr>
            <p:nvPr/>
          </p:nvSpPr>
          <p:spPr bwMode="auto">
            <a:xfrm>
              <a:off x="3489943" y="4403567"/>
              <a:ext cx="22856" cy="86104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Freeform 369"/>
            <p:cNvSpPr>
              <a:spLocks/>
            </p:cNvSpPr>
            <p:nvPr/>
          </p:nvSpPr>
          <p:spPr bwMode="auto">
            <a:xfrm>
              <a:off x="3489943" y="4403567"/>
              <a:ext cx="22856" cy="86104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370"/>
            <p:cNvSpPr>
              <a:spLocks/>
            </p:cNvSpPr>
            <p:nvPr/>
          </p:nvSpPr>
          <p:spPr bwMode="auto">
            <a:xfrm>
              <a:off x="3478514" y="4208177"/>
              <a:ext cx="186277" cy="28149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371"/>
            <p:cNvSpPr>
              <a:spLocks/>
            </p:cNvSpPr>
            <p:nvPr/>
          </p:nvSpPr>
          <p:spPr bwMode="auto">
            <a:xfrm>
              <a:off x="3478514" y="4208177"/>
              <a:ext cx="186277" cy="28149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372"/>
            <p:cNvSpPr>
              <a:spLocks/>
            </p:cNvSpPr>
            <p:nvPr/>
          </p:nvSpPr>
          <p:spPr bwMode="auto">
            <a:xfrm>
              <a:off x="3535654" y="5005193"/>
              <a:ext cx="286844" cy="246169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373"/>
            <p:cNvSpPr>
              <a:spLocks/>
            </p:cNvSpPr>
            <p:nvPr/>
          </p:nvSpPr>
          <p:spPr bwMode="auto">
            <a:xfrm>
              <a:off x="3597366" y="4924609"/>
              <a:ext cx="170278" cy="163377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374"/>
            <p:cNvSpPr>
              <a:spLocks/>
            </p:cNvSpPr>
            <p:nvPr/>
          </p:nvSpPr>
          <p:spPr bwMode="auto">
            <a:xfrm>
              <a:off x="3772215" y="4798763"/>
              <a:ext cx="193135" cy="293637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375"/>
            <p:cNvSpPr>
              <a:spLocks/>
            </p:cNvSpPr>
            <p:nvPr/>
          </p:nvSpPr>
          <p:spPr bwMode="auto">
            <a:xfrm>
              <a:off x="3772214" y="4630969"/>
              <a:ext cx="187420" cy="184352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376"/>
            <p:cNvSpPr>
              <a:spLocks/>
            </p:cNvSpPr>
            <p:nvPr/>
          </p:nvSpPr>
          <p:spPr bwMode="auto">
            <a:xfrm>
              <a:off x="3455657" y="4717074"/>
              <a:ext cx="214848" cy="20753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377"/>
            <p:cNvSpPr>
              <a:spLocks/>
            </p:cNvSpPr>
            <p:nvPr/>
          </p:nvSpPr>
          <p:spPr bwMode="auto">
            <a:xfrm>
              <a:off x="3455658" y="4521684"/>
              <a:ext cx="333700" cy="320131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378"/>
            <p:cNvSpPr>
              <a:spLocks/>
            </p:cNvSpPr>
            <p:nvPr/>
          </p:nvSpPr>
          <p:spPr bwMode="auto">
            <a:xfrm>
              <a:off x="3828212" y="4304215"/>
              <a:ext cx="266274" cy="246171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379"/>
            <p:cNvSpPr>
              <a:spLocks/>
            </p:cNvSpPr>
            <p:nvPr/>
          </p:nvSpPr>
          <p:spPr bwMode="auto">
            <a:xfrm>
              <a:off x="3845355" y="4532724"/>
              <a:ext cx="147422" cy="163377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Freeform 380"/>
            <p:cNvSpPr>
              <a:spLocks/>
            </p:cNvSpPr>
            <p:nvPr/>
          </p:nvSpPr>
          <p:spPr bwMode="auto">
            <a:xfrm>
              <a:off x="3686504" y="4885971"/>
              <a:ext cx="135994" cy="124740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Freeform 381"/>
            <p:cNvSpPr>
              <a:spLocks/>
            </p:cNvSpPr>
            <p:nvPr/>
          </p:nvSpPr>
          <p:spPr bwMode="auto">
            <a:xfrm>
              <a:off x="3636222" y="4550386"/>
              <a:ext cx="243418" cy="378637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382"/>
            <p:cNvSpPr>
              <a:spLocks/>
            </p:cNvSpPr>
            <p:nvPr/>
          </p:nvSpPr>
          <p:spPr bwMode="auto">
            <a:xfrm>
              <a:off x="3151672" y="4353893"/>
              <a:ext cx="134851" cy="9824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383"/>
            <p:cNvSpPr>
              <a:spLocks/>
            </p:cNvSpPr>
            <p:nvPr/>
          </p:nvSpPr>
          <p:spPr bwMode="auto">
            <a:xfrm>
              <a:off x="3151672" y="4353893"/>
              <a:ext cx="134851" cy="9824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384"/>
            <p:cNvSpPr>
              <a:spLocks/>
            </p:cNvSpPr>
            <p:nvPr/>
          </p:nvSpPr>
          <p:spPr bwMode="auto">
            <a:xfrm>
              <a:off x="3240810" y="4425644"/>
              <a:ext cx="17142" cy="4416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385"/>
            <p:cNvSpPr>
              <a:spLocks/>
            </p:cNvSpPr>
            <p:nvPr/>
          </p:nvSpPr>
          <p:spPr bwMode="auto">
            <a:xfrm>
              <a:off x="3240810" y="4425644"/>
              <a:ext cx="17142" cy="4416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386"/>
            <p:cNvSpPr>
              <a:spLocks/>
            </p:cNvSpPr>
            <p:nvPr/>
          </p:nvSpPr>
          <p:spPr bwMode="auto">
            <a:xfrm>
              <a:off x="3184812" y="4430059"/>
              <a:ext cx="73140" cy="91624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387"/>
            <p:cNvSpPr>
              <a:spLocks/>
            </p:cNvSpPr>
            <p:nvPr/>
          </p:nvSpPr>
          <p:spPr bwMode="auto">
            <a:xfrm>
              <a:off x="3293380" y="4359411"/>
              <a:ext cx="213705" cy="185455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388"/>
            <p:cNvSpPr>
              <a:spLocks/>
            </p:cNvSpPr>
            <p:nvPr/>
          </p:nvSpPr>
          <p:spPr bwMode="auto">
            <a:xfrm>
              <a:off x="3501371" y="4430059"/>
              <a:ext cx="230847" cy="130260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389"/>
            <p:cNvSpPr>
              <a:spLocks/>
            </p:cNvSpPr>
            <p:nvPr/>
          </p:nvSpPr>
          <p:spPr bwMode="auto">
            <a:xfrm>
              <a:off x="3433944" y="4550386"/>
              <a:ext cx="140566" cy="162273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390"/>
            <p:cNvSpPr>
              <a:spLocks/>
            </p:cNvSpPr>
            <p:nvPr/>
          </p:nvSpPr>
          <p:spPr bwMode="auto">
            <a:xfrm>
              <a:off x="3405375" y="4583503"/>
              <a:ext cx="84568" cy="90520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391"/>
            <p:cNvSpPr>
              <a:spLocks/>
            </p:cNvSpPr>
            <p:nvPr/>
          </p:nvSpPr>
          <p:spPr bwMode="auto">
            <a:xfrm>
              <a:off x="3382519" y="4403567"/>
              <a:ext cx="134851" cy="17993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Freeform 392"/>
            <p:cNvSpPr>
              <a:spLocks/>
            </p:cNvSpPr>
            <p:nvPr/>
          </p:nvSpPr>
          <p:spPr bwMode="auto">
            <a:xfrm>
              <a:off x="3382519" y="4403567"/>
              <a:ext cx="134851" cy="17993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Freeform 393"/>
            <p:cNvSpPr>
              <a:spLocks/>
            </p:cNvSpPr>
            <p:nvPr/>
          </p:nvSpPr>
          <p:spPr bwMode="auto">
            <a:xfrm>
              <a:off x="3257952" y="4396942"/>
              <a:ext cx="45712" cy="109287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94"/>
            <p:cNvSpPr>
              <a:spLocks/>
            </p:cNvSpPr>
            <p:nvPr/>
          </p:nvSpPr>
          <p:spPr bwMode="auto">
            <a:xfrm>
              <a:off x="3240811" y="4425644"/>
              <a:ext cx="39998" cy="86104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95"/>
            <p:cNvSpPr>
              <a:spLocks/>
            </p:cNvSpPr>
            <p:nvPr/>
          </p:nvSpPr>
          <p:spPr bwMode="auto">
            <a:xfrm>
              <a:off x="3451087" y="4909153"/>
              <a:ext cx="230847" cy="226300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96"/>
            <p:cNvSpPr>
              <a:spLocks/>
            </p:cNvSpPr>
            <p:nvPr/>
          </p:nvSpPr>
          <p:spPr bwMode="auto">
            <a:xfrm>
              <a:off x="3257952" y="4288760"/>
              <a:ext cx="57140" cy="65131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97"/>
            <p:cNvSpPr>
              <a:spLocks/>
            </p:cNvSpPr>
            <p:nvPr/>
          </p:nvSpPr>
          <p:spPr bwMode="auto">
            <a:xfrm>
              <a:off x="157516" y="2847066"/>
              <a:ext cx="486836" cy="641367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98"/>
            <p:cNvSpPr>
              <a:spLocks/>
            </p:cNvSpPr>
            <p:nvPr/>
          </p:nvSpPr>
          <p:spPr bwMode="auto">
            <a:xfrm>
              <a:off x="644353" y="2820574"/>
              <a:ext cx="1525647" cy="1010069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399"/>
            <p:cNvSpPr>
              <a:spLocks/>
            </p:cNvSpPr>
            <p:nvPr/>
          </p:nvSpPr>
          <p:spPr bwMode="auto">
            <a:xfrm>
              <a:off x="932339" y="3661745"/>
              <a:ext cx="1033098" cy="51552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400"/>
            <p:cNvSpPr>
              <a:spLocks/>
            </p:cNvSpPr>
            <p:nvPr/>
          </p:nvSpPr>
          <p:spPr bwMode="auto">
            <a:xfrm>
              <a:off x="1591740" y="4361618"/>
              <a:ext cx="79996" cy="78377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401"/>
            <p:cNvSpPr>
              <a:spLocks/>
            </p:cNvSpPr>
            <p:nvPr/>
          </p:nvSpPr>
          <p:spPr bwMode="auto">
            <a:xfrm>
              <a:off x="1620309" y="4433371"/>
              <a:ext cx="68568" cy="48572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402"/>
            <p:cNvSpPr>
              <a:spLocks/>
            </p:cNvSpPr>
            <p:nvPr/>
          </p:nvSpPr>
          <p:spPr bwMode="auto">
            <a:xfrm>
              <a:off x="1683164" y="4460969"/>
              <a:ext cx="101710" cy="41948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403"/>
            <p:cNvSpPr>
              <a:spLocks/>
            </p:cNvSpPr>
            <p:nvPr/>
          </p:nvSpPr>
          <p:spPr bwMode="auto">
            <a:xfrm>
              <a:off x="1750589" y="4412398"/>
              <a:ext cx="209133" cy="221884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Freeform 422"/>
            <p:cNvSpPr>
              <a:spLocks/>
            </p:cNvSpPr>
            <p:nvPr/>
          </p:nvSpPr>
          <p:spPr bwMode="auto">
            <a:xfrm>
              <a:off x="1563169" y="4346163"/>
              <a:ext cx="108566" cy="48572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Freeform 423"/>
            <p:cNvSpPr>
              <a:spLocks/>
            </p:cNvSpPr>
            <p:nvPr/>
          </p:nvSpPr>
          <p:spPr bwMode="auto">
            <a:xfrm>
              <a:off x="1506029" y="4317461"/>
              <a:ext cx="85710" cy="68443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424"/>
            <p:cNvSpPr>
              <a:spLocks/>
            </p:cNvSpPr>
            <p:nvPr/>
          </p:nvSpPr>
          <p:spPr bwMode="auto">
            <a:xfrm>
              <a:off x="1067192" y="4030449"/>
              <a:ext cx="542833" cy="34331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425"/>
            <p:cNvSpPr>
              <a:spLocks/>
            </p:cNvSpPr>
            <p:nvPr/>
          </p:nvSpPr>
          <p:spPr bwMode="auto">
            <a:xfrm rot="20747712">
              <a:off x="1955152" y="2654988"/>
              <a:ext cx="585117" cy="623704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426"/>
            <p:cNvSpPr>
              <a:spLocks/>
            </p:cNvSpPr>
            <p:nvPr/>
          </p:nvSpPr>
          <p:spPr bwMode="auto">
            <a:xfrm>
              <a:off x="1259183" y="2822780"/>
              <a:ext cx="29713" cy="25391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427"/>
            <p:cNvSpPr>
              <a:spLocks/>
            </p:cNvSpPr>
            <p:nvPr/>
          </p:nvSpPr>
          <p:spPr bwMode="auto">
            <a:xfrm>
              <a:off x="1512885" y="3028107"/>
              <a:ext cx="0" cy="3312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428"/>
            <p:cNvSpPr>
              <a:spLocks/>
            </p:cNvSpPr>
            <p:nvPr/>
          </p:nvSpPr>
          <p:spPr bwMode="auto">
            <a:xfrm>
              <a:off x="1770017" y="3051288"/>
              <a:ext cx="2286" cy="441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429"/>
            <p:cNvSpPr>
              <a:spLocks/>
            </p:cNvSpPr>
            <p:nvPr/>
          </p:nvSpPr>
          <p:spPr bwMode="auto">
            <a:xfrm>
              <a:off x="1517458" y="2760963"/>
              <a:ext cx="10285" cy="9935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430"/>
            <p:cNvSpPr>
              <a:spLocks/>
            </p:cNvSpPr>
            <p:nvPr/>
          </p:nvSpPr>
          <p:spPr bwMode="auto">
            <a:xfrm>
              <a:off x="1652309" y="3086613"/>
              <a:ext cx="103995" cy="83896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431"/>
            <p:cNvSpPr>
              <a:spLocks/>
            </p:cNvSpPr>
            <p:nvPr/>
          </p:nvSpPr>
          <p:spPr bwMode="auto">
            <a:xfrm>
              <a:off x="1568884" y="2834926"/>
              <a:ext cx="430839" cy="278183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432"/>
            <p:cNvSpPr>
              <a:spLocks/>
            </p:cNvSpPr>
            <p:nvPr/>
          </p:nvSpPr>
          <p:spPr bwMode="auto">
            <a:xfrm>
              <a:off x="1196329" y="2788562"/>
              <a:ext cx="114281" cy="101559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433"/>
            <p:cNvSpPr>
              <a:spLocks/>
            </p:cNvSpPr>
            <p:nvPr/>
          </p:nvSpPr>
          <p:spPr bwMode="auto">
            <a:xfrm>
              <a:off x="1317465" y="2751027"/>
              <a:ext cx="103996" cy="65131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Freeform 434"/>
            <p:cNvSpPr>
              <a:spLocks/>
            </p:cNvSpPr>
            <p:nvPr/>
          </p:nvSpPr>
          <p:spPr bwMode="auto">
            <a:xfrm>
              <a:off x="1274038" y="2716807"/>
              <a:ext cx="78854" cy="43052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Freeform 435"/>
            <p:cNvSpPr>
              <a:spLocks/>
            </p:cNvSpPr>
            <p:nvPr/>
          </p:nvSpPr>
          <p:spPr bwMode="auto">
            <a:xfrm>
              <a:off x="1429461" y="2759859"/>
              <a:ext cx="66283" cy="56299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436"/>
            <p:cNvSpPr>
              <a:spLocks/>
            </p:cNvSpPr>
            <p:nvPr/>
          </p:nvSpPr>
          <p:spPr bwMode="auto">
            <a:xfrm>
              <a:off x="1496886" y="2794080"/>
              <a:ext cx="26284" cy="32013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437"/>
            <p:cNvSpPr>
              <a:spLocks/>
            </p:cNvSpPr>
            <p:nvPr/>
          </p:nvSpPr>
          <p:spPr bwMode="auto">
            <a:xfrm>
              <a:off x="1490030" y="2749922"/>
              <a:ext cx="155422" cy="71755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438"/>
            <p:cNvSpPr>
              <a:spLocks/>
            </p:cNvSpPr>
            <p:nvPr/>
          </p:nvSpPr>
          <p:spPr bwMode="auto">
            <a:xfrm>
              <a:off x="1367750" y="2704663"/>
              <a:ext cx="31999" cy="26495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439"/>
            <p:cNvSpPr>
              <a:spLocks/>
            </p:cNvSpPr>
            <p:nvPr/>
          </p:nvSpPr>
          <p:spPr bwMode="auto">
            <a:xfrm flipV="1">
              <a:off x="1490030" y="2536871"/>
              <a:ext cx="155422" cy="225196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440"/>
            <p:cNvSpPr>
              <a:spLocks/>
            </p:cNvSpPr>
            <p:nvPr/>
          </p:nvSpPr>
          <p:spPr bwMode="auto">
            <a:xfrm>
              <a:off x="1493458" y="2723430"/>
              <a:ext cx="26285" cy="12143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41"/>
            <p:cNvSpPr>
              <a:spLocks/>
            </p:cNvSpPr>
            <p:nvPr/>
          </p:nvSpPr>
          <p:spPr bwMode="auto">
            <a:xfrm>
              <a:off x="1479745" y="2691418"/>
              <a:ext cx="23999" cy="3311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42"/>
            <p:cNvSpPr>
              <a:spLocks/>
            </p:cNvSpPr>
            <p:nvPr/>
          </p:nvSpPr>
          <p:spPr bwMode="auto">
            <a:xfrm>
              <a:off x="1431747" y="2675963"/>
              <a:ext cx="43427" cy="47467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43"/>
            <p:cNvSpPr>
              <a:spLocks/>
            </p:cNvSpPr>
            <p:nvPr/>
          </p:nvSpPr>
          <p:spPr bwMode="auto">
            <a:xfrm>
              <a:off x="1256897" y="2848172"/>
              <a:ext cx="194277" cy="163377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45"/>
            <p:cNvSpPr>
              <a:spLocks/>
            </p:cNvSpPr>
            <p:nvPr/>
          </p:nvSpPr>
          <p:spPr bwMode="auto">
            <a:xfrm>
              <a:off x="1997436" y="4332918"/>
              <a:ext cx="26284" cy="13247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50"/>
            <p:cNvSpPr>
              <a:spLocks/>
            </p:cNvSpPr>
            <p:nvPr/>
          </p:nvSpPr>
          <p:spPr bwMode="auto">
            <a:xfrm>
              <a:off x="2748260" y="3099860"/>
              <a:ext cx="94853" cy="35325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7" name="Freeform 451"/>
            <p:cNvSpPr>
              <a:spLocks/>
            </p:cNvSpPr>
            <p:nvPr/>
          </p:nvSpPr>
          <p:spPr bwMode="auto">
            <a:xfrm>
              <a:off x="5624706" y="4583503"/>
              <a:ext cx="155422" cy="129156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Freeform 452"/>
            <p:cNvSpPr>
              <a:spLocks/>
            </p:cNvSpPr>
            <p:nvPr/>
          </p:nvSpPr>
          <p:spPr bwMode="auto">
            <a:xfrm>
              <a:off x="5780128" y="4614411"/>
              <a:ext cx="125709" cy="118117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9" name="Group 453"/>
            <p:cNvGrpSpPr>
              <a:grpSpLocks/>
            </p:cNvGrpSpPr>
            <p:nvPr/>
          </p:nvGrpSpPr>
          <p:grpSpPr bwMode="auto">
            <a:xfrm>
              <a:off x="3088816" y="3370317"/>
              <a:ext cx="180564" cy="256105"/>
              <a:chOff x="2201" y="1250"/>
              <a:chExt cx="133" cy="19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60" name="Freeform 454"/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130504 w 24"/>
                  <a:gd name="T1" fmla="*/ 690078 h 47"/>
                  <a:gd name="T2" fmla="*/ 89200 w 24"/>
                  <a:gd name="T3" fmla="*/ 651445 h 47"/>
                  <a:gd name="T4" fmla="*/ 219758 w 24"/>
                  <a:gd name="T5" fmla="*/ 570976 h 47"/>
                  <a:gd name="T6" fmla="*/ 198350 w 24"/>
                  <a:gd name="T7" fmla="*/ 493916 h 47"/>
                  <a:gd name="T8" fmla="*/ 173317 w 24"/>
                  <a:gd name="T9" fmla="*/ 431946 h 47"/>
                  <a:gd name="T10" fmla="*/ 67846 w 24"/>
                  <a:gd name="T11" fmla="*/ 431946 h 47"/>
                  <a:gd name="T12" fmla="*/ 89200 w 24"/>
                  <a:gd name="T13" fmla="*/ 316438 h 47"/>
                  <a:gd name="T14" fmla="*/ 21408 w 24"/>
                  <a:gd name="T15" fmla="*/ 354870 h 47"/>
                  <a:gd name="T16" fmla="*/ 0 w 24"/>
                  <a:gd name="T17" fmla="*/ 254468 h 47"/>
                  <a:gd name="T18" fmla="*/ 0 w 24"/>
                  <a:gd name="T19" fmla="*/ 158642 h 47"/>
                  <a:gd name="T20" fmla="*/ 21408 w 24"/>
                  <a:gd name="T21" fmla="*/ 77060 h 47"/>
                  <a:gd name="T22" fmla="*/ 110608 w 24"/>
                  <a:gd name="T23" fmla="*/ 0 h 47"/>
                  <a:gd name="T24" fmla="*/ 173317 w 24"/>
                  <a:gd name="T25" fmla="*/ 18766 h 47"/>
                  <a:gd name="T26" fmla="*/ 151908 w 24"/>
                  <a:gd name="T27" fmla="*/ 120280 h 47"/>
                  <a:gd name="T28" fmla="*/ 282692 w 24"/>
                  <a:gd name="T29" fmla="*/ 120280 h 47"/>
                  <a:gd name="T30" fmla="*/ 241113 w 24"/>
                  <a:gd name="T31" fmla="*/ 216107 h 47"/>
                  <a:gd name="T32" fmla="*/ 198350 w 24"/>
                  <a:gd name="T33" fmla="*/ 297672 h 47"/>
                  <a:gd name="T34" fmla="*/ 282692 w 24"/>
                  <a:gd name="T35" fmla="*/ 335208 h 47"/>
                  <a:gd name="T36" fmla="*/ 371667 w 24"/>
                  <a:gd name="T37" fmla="*/ 475150 h 47"/>
                  <a:gd name="T38" fmla="*/ 413263 w 24"/>
                  <a:gd name="T39" fmla="*/ 570976 h 47"/>
                  <a:gd name="T40" fmla="*/ 413263 w 24"/>
                  <a:gd name="T41" fmla="*/ 628108 h 47"/>
                  <a:gd name="T42" fmla="*/ 502467 w 24"/>
                  <a:gd name="T43" fmla="*/ 628108 h 47"/>
                  <a:gd name="T44" fmla="*/ 481042 w 24"/>
                  <a:gd name="T45" fmla="*/ 767154 h 47"/>
                  <a:gd name="T46" fmla="*/ 523871 w 24"/>
                  <a:gd name="T47" fmla="*/ 785904 h 47"/>
                  <a:gd name="T48" fmla="*/ 371667 w 24"/>
                  <a:gd name="T49" fmla="*/ 848785 h 47"/>
                  <a:gd name="T50" fmla="*/ 241113 w 24"/>
                  <a:gd name="T51" fmla="*/ 867551 h 47"/>
                  <a:gd name="T52" fmla="*/ 173317 w 24"/>
                  <a:gd name="T53" fmla="*/ 887418 h 47"/>
                  <a:gd name="T54" fmla="*/ 89200 w 24"/>
                  <a:gd name="T55" fmla="*/ 887418 h 47"/>
                  <a:gd name="T56" fmla="*/ 21408 w 24"/>
                  <a:gd name="T57" fmla="*/ 906184 h 47"/>
                  <a:gd name="T58" fmla="*/ 110608 w 24"/>
                  <a:gd name="T59" fmla="*/ 824266 h 47"/>
                  <a:gd name="T60" fmla="*/ 130504 w 24"/>
                  <a:gd name="T61" fmla="*/ 748384 h 47"/>
                  <a:gd name="T62" fmla="*/ 67846 w 24"/>
                  <a:gd name="T63" fmla="*/ 728505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3" name="Freeform 455"/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0" name="Freeform 458"/>
            <p:cNvSpPr>
              <a:spLocks/>
            </p:cNvSpPr>
            <p:nvPr/>
          </p:nvSpPr>
          <p:spPr bwMode="auto">
            <a:xfrm>
              <a:off x="3796214" y="3960903"/>
              <a:ext cx="52569" cy="30909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507"/>
            <p:cNvSpPr>
              <a:spLocks/>
            </p:cNvSpPr>
            <p:nvPr/>
          </p:nvSpPr>
          <p:spPr bwMode="auto">
            <a:xfrm>
              <a:off x="4564181" y="3533693"/>
              <a:ext cx="1085667" cy="728575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60"/>
            <p:cNvSpPr>
              <a:spLocks/>
            </p:cNvSpPr>
            <p:nvPr/>
          </p:nvSpPr>
          <p:spPr bwMode="auto">
            <a:xfrm>
              <a:off x="4596180" y="4624347"/>
              <a:ext cx="41141" cy="47468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61"/>
            <p:cNvSpPr>
              <a:spLocks/>
            </p:cNvSpPr>
            <p:nvPr/>
          </p:nvSpPr>
          <p:spPr bwMode="auto">
            <a:xfrm>
              <a:off x="5185868" y="4262267"/>
              <a:ext cx="38855" cy="37533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262"/>
            <p:cNvSpPr>
              <a:spLocks/>
            </p:cNvSpPr>
            <p:nvPr/>
          </p:nvSpPr>
          <p:spPr bwMode="auto">
            <a:xfrm>
              <a:off x="5395000" y="4169539"/>
              <a:ext cx="22856" cy="65131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263"/>
            <p:cNvSpPr>
              <a:spLocks/>
            </p:cNvSpPr>
            <p:nvPr/>
          </p:nvSpPr>
          <p:spPr bwMode="auto">
            <a:xfrm>
              <a:off x="5564136" y="4000643"/>
              <a:ext cx="33142" cy="48572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264"/>
            <p:cNvSpPr>
              <a:spLocks/>
            </p:cNvSpPr>
            <p:nvPr/>
          </p:nvSpPr>
          <p:spPr bwMode="auto">
            <a:xfrm>
              <a:off x="5604134" y="3751161"/>
              <a:ext cx="247989" cy="26052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265"/>
            <p:cNvSpPr>
              <a:spLocks/>
            </p:cNvSpPr>
            <p:nvPr/>
          </p:nvSpPr>
          <p:spPr bwMode="auto">
            <a:xfrm>
              <a:off x="5778985" y="3511615"/>
              <a:ext cx="44570" cy="213053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272"/>
            <p:cNvSpPr>
              <a:spLocks/>
            </p:cNvSpPr>
            <p:nvPr/>
          </p:nvSpPr>
          <p:spPr bwMode="auto">
            <a:xfrm>
              <a:off x="5382431" y="4294281"/>
              <a:ext cx="101709" cy="135779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Freeform 273"/>
            <p:cNvSpPr>
              <a:spLocks/>
            </p:cNvSpPr>
            <p:nvPr/>
          </p:nvSpPr>
          <p:spPr bwMode="auto">
            <a:xfrm>
              <a:off x="5423572" y="4452137"/>
              <a:ext cx="83425" cy="64027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Freeform 333"/>
            <p:cNvSpPr>
              <a:spLocks/>
            </p:cNvSpPr>
            <p:nvPr/>
          </p:nvSpPr>
          <p:spPr bwMode="auto">
            <a:xfrm>
              <a:off x="4816741" y="3566810"/>
              <a:ext cx="559975" cy="271559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Line 449"/>
            <p:cNvSpPr>
              <a:spLocks noChangeShapeType="1"/>
            </p:cNvSpPr>
            <p:nvPr/>
          </p:nvSpPr>
          <p:spPr bwMode="auto">
            <a:xfrm>
              <a:off x="5355003" y="4306423"/>
              <a:ext cx="0" cy="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506"/>
            <p:cNvSpPr>
              <a:spLocks/>
            </p:cNvSpPr>
            <p:nvPr/>
          </p:nvSpPr>
          <p:spPr bwMode="auto">
            <a:xfrm>
              <a:off x="5462426" y="3809667"/>
              <a:ext cx="89139" cy="108183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517"/>
            <p:cNvSpPr>
              <a:spLocks/>
            </p:cNvSpPr>
            <p:nvPr/>
          </p:nvSpPr>
          <p:spPr bwMode="auto">
            <a:xfrm>
              <a:off x="5496712" y="3906813"/>
              <a:ext cx="61712" cy="72857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b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411"/>
            <p:cNvSpPr>
              <a:spLocks/>
            </p:cNvSpPr>
            <p:nvPr/>
          </p:nvSpPr>
          <p:spPr bwMode="auto">
            <a:xfrm>
              <a:off x="2100289" y="5112270"/>
              <a:ext cx="91425" cy="115911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420"/>
            <p:cNvSpPr>
              <a:spLocks/>
            </p:cNvSpPr>
            <p:nvPr/>
          </p:nvSpPr>
          <p:spPr bwMode="auto">
            <a:xfrm>
              <a:off x="1706020" y="4632074"/>
              <a:ext cx="230847" cy="272663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413"/>
            <p:cNvSpPr>
              <a:spLocks/>
            </p:cNvSpPr>
            <p:nvPr/>
          </p:nvSpPr>
          <p:spPr bwMode="auto">
            <a:xfrm>
              <a:off x="1853443" y="4545970"/>
              <a:ext cx="636543" cy="633639"/>
            </a:xfrm>
            <a:custGeom>
              <a:avLst/>
              <a:gdLst>
                <a:gd name="T0" fmla="*/ 39734870 w 10000"/>
                <a:gd name="T1" fmla="*/ 65147758 h 10000"/>
                <a:gd name="T2" fmla="*/ 36529245 w 10000"/>
                <a:gd name="T3" fmla="*/ 70262646 h 10000"/>
                <a:gd name="T4" fmla="*/ 32682372 w 10000"/>
                <a:gd name="T5" fmla="*/ 74729836 h 10000"/>
                <a:gd name="T6" fmla="*/ 33964693 w 10000"/>
                <a:gd name="T7" fmla="*/ 75369151 h 10000"/>
                <a:gd name="T8" fmla="*/ 39093798 w 10000"/>
                <a:gd name="T9" fmla="*/ 79196934 h 10000"/>
                <a:gd name="T10" fmla="*/ 41658262 w 10000"/>
                <a:gd name="T11" fmla="*/ 81115063 h 10000"/>
                <a:gd name="T12" fmla="*/ 47428527 w 10000"/>
                <a:gd name="T13" fmla="*/ 75369151 h 10000"/>
                <a:gd name="T14" fmla="*/ 51908691 w 10000"/>
                <a:gd name="T15" fmla="*/ 63229721 h 10000"/>
                <a:gd name="T16" fmla="*/ 63449133 w 10000"/>
                <a:gd name="T17" fmla="*/ 58123216 h 10000"/>
                <a:gd name="T18" fmla="*/ 66013686 w 10000"/>
                <a:gd name="T19" fmla="*/ 54926365 h 10000"/>
                <a:gd name="T20" fmla="*/ 68570457 w 10000"/>
                <a:gd name="T21" fmla="*/ 49180545 h 10000"/>
                <a:gd name="T22" fmla="*/ 69852689 w 10000"/>
                <a:gd name="T23" fmla="*/ 37049406 h 10000"/>
                <a:gd name="T24" fmla="*/ 78187507 w 10000"/>
                <a:gd name="T25" fmla="*/ 28106735 h 10000"/>
                <a:gd name="T26" fmla="*/ 76905275 w 10000"/>
                <a:gd name="T27" fmla="*/ 21713125 h 10000"/>
                <a:gd name="T28" fmla="*/ 67296006 w 10000"/>
                <a:gd name="T29" fmla="*/ 17245935 h 10000"/>
                <a:gd name="T30" fmla="*/ 58961188 w 10000"/>
                <a:gd name="T31" fmla="*/ 15967305 h 10000"/>
                <a:gd name="T32" fmla="*/ 52549851 w 10000"/>
                <a:gd name="T33" fmla="*/ 12139431 h 10000"/>
                <a:gd name="T34" fmla="*/ 47428527 w 10000"/>
                <a:gd name="T35" fmla="*/ 7024634 h 10000"/>
                <a:gd name="T36" fmla="*/ 44863975 w 10000"/>
                <a:gd name="T37" fmla="*/ 1918038 h 10000"/>
                <a:gd name="T38" fmla="*/ 39734870 w 10000"/>
                <a:gd name="T39" fmla="*/ 7024634 h 10000"/>
                <a:gd name="T40" fmla="*/ 35888085 w 10000"/>
                <a:gd name="T41" fmla="*/ 6385227 h 10000"/>
                <a:gd name="T42" fmla="*/ 33964693 w 10000"/>
                <a:gd name="T43" fmla="*/ 7024634 h 10000"/>
                <a:gd name="T44" fmla="*/ 28843369 w 10000"/>
                <a:gd name="T45" fmla="*/ 8303356 h 10000"/>
                <a:gd name="T46" fmla="*/ 27561137 w 10000"/>
                <a:gd name="T47" fmla="*/ 2557444 h 10000"/>
                <a:gd name="T48" fmla="*/ 24996584 w 10000"/>
                <a:gd name="T49" fmla="*/ 0 h 10000"/>
                <a:gd name="T50" fmla="*/ 22432032 w 10000"/>
                <a:gd name="T51" fmla="*/ 2557444 h 10000"/>
                <a:gd name="T52" fmla="*/ 19226319 w 10000"/>
                <a:gd name="T53" fmla="*/ 5745911 h 10000"/>
                <a:gd name="T54" fmla="*/ 14097214 w 10000"/>
                <a:gd name="T55" fmla="*/ 9581986 h 10000"/>
                <a:gd name="T56" fmla="*/ 7052497 w 10000"/>
                <a:gd name="T57" fmla="*/ 8942671 h 10000"/>
                <a:gd name="T58" fmla="*/ 6411337 w 10000"/>
                <a:gd name="T59" fmla="*/ 19164064 h 10000"/>
                <a:gd name="T60" fmla="*/ 4487945 w 10000"/>
                <a:gd name="T61" fmla="*/ 19803380 h 10000"/>
                <a:gd name="T62" fmla="*/ 0 w 10000"/>
                <a:gd name="T63" fmla="*/ 24909976 h 10000"/>
                <a:gd name="T64" fmla="*/ 2564553 w 10000"/>
                <a:gd name="T65" fmla="*/ 30655796 h 10000"/>
                <a:gd name="T66" fmla="*/ 6411337 w 10000"/>
                <a:gd name="T67" fmla="*/ 33213240 h 10000"/>
                <a:gd name="T68" fmla="*/ 7693658 w 10000"/>
                <a:gd name="T69" fmla="*/ 33852555 h 10000"/>
                <a:gd name="T70" fmla="*/ 11032271 w 10000"/>
                <a:gd name="T71" fmla="*/ 34217957 h 10000"/>
                <a:gd name="T72" fmla="*/ 14613254 w 10000"/>
                <a:gd name="T73" fmla="*/ 32266659 h 10000"/>
                <a:gd name="T74" fmla="*/ 17302926 w 10000"/>
                <a:gd name="T75" fmla="*/ 35770684 h 10000"/>
                <a:gd name="T76" fmla="*/ 25637656 w 10000"/>
                <a:gd name="T77" fmla="*/ 39598467 h 10000"/>
                <a:gd name="T78" fmla="*/ 26919976 w 10000"/>
                <a:gd name="T79" fmla="*/ 44073949 h 10000"/>
                <a:gd name="T80" fmla="*/ 30758980 w 10000"/>
                <a:gd name="T81" fmla="*/ 47262416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409"/>
            <p:cNvSpPr>
              <a:spLocks/>
            </p:cNvSpPr>
            <p:nvPr/>
          </p:nvSpPr>
          <p:spPr bwMode="auto">
            <a:xfrm>
              <a:off x="1844299" y="4964348"/>
              <a:ext cx="340556" cy="659029"/>
            </a:xfrm>
            <a:custGeom>
              <a:avLst/>
              <a:gdLst>
                <a:gd name="T0" fmla="*/ 802631676 w 10000"/>
                <a:gd name="T1" fmla="*/ 2147483647 h 10001"/>
                <a:gd name="T2" fmla="*/ 819678508 w 10000"/>
                <a:gd name="T3" fmla="*/ 2147483647 h 10001"/>
                <a:gd name="T4" fmla="*/ 853875160 w 10000"/>
                <a:gd name="T5" fmla="*/ 1967533749 h 10001"/>
                <a:gd name="T6" fmla="*/ 973406737 w 10000"/>
                <a:gd name="T7" fmla="*/ 1492674746 h 10001"/>
                <a:gd name="T8" fmla="*/ 1024545009 w 10000"/>
                <a:gd name="T9" fmla="*/ 1357359916 h 10001"/>
                <a:gd name="T10" fmla="*/ 1058741661 w 10000"/>
                <a:gd name="T11" fmla="*/ 949727198 h 10001"/>
                <a:gd name="T12" fmla="*/ 1041694782 w 10000"/>
                <a:gd name="T13" fmla="*/ 882500818 h 10001"/>
                <a:gd name="T14" fmla="*/ 990453568 w 10000"/>
                <a:gd name="T15" fmla="*/ 1018659809 h 10001"/>
                <a:gd name="T16" fmla="*/ 887966600 w 10000"/>
                <a:gd name="T17" fmla="*/ 1221200925 h 10001"/>
                <a:gd name="T18" fmla="*/ 802631676 w 10000"/>
                <a:gd name="T19" fmla="*/ 1153965637 h 10001"/>
                <a:gd name="T20" fmla="*/ 819678508 w 10000"/>
                <a:gd name="T21" fmla="*/ 678253376 h 10001"/>
                <a:gd name="T22" fmla="*/ 768435071 w 10000"/>
                <a:gd name="T23" fmla="*/ 542947548 h 10001"/>
                <a:gd name="T24" fmla="*/ 665948103 w 10000"/>
                <a:gd name="T25" fmla="*/ 407632718 h 10001"/>
                <a:gd name="T26" fmla="*/ 614704619 w 10000"/>
                <a:gd name="T27" fmla="*/ 271473822 h 10001"/>
                <a:gd name="T28" fmla="*/ 563568571 w 10000"/>
                <a:gd name="T29" fmla="*/ 0 h 10001"/>
                <a:gd name="T30" fmla="*/ 495173090 w 10000"/>
                <a:gd name="T31" fmla="*/ 68932611 h 10001"/>
                <a:gd name="T32" fmla="*/ 478128482 w 10000"/>
                <a:gd name="T33" fmla="*/ 135314831 h 10001"/>
                <a:gd name="T34" fmla="*/ 392793558 w 10000"/>
                <a:gd name="T35" fmla="*/ 68932611 h 10001"/>
                <a:gd name="T36" fmla="*/ 358596905 w 10000"/>
                <a:gd name="T37" fmla="*/ 68932611 h 10001"/>
                <a:gd name="T38" fmla="*/ 336467545 w 10000"/>
                <a:gd name="T39" fmla="*/ 111481129 h 10001"/>
                <a:gd name="T40" fmla="*/ 341550074 w 10000"/>
                <a:gd name="T41" fmla="*/ 204238439 h 10001"/>
                <a:gd name="T42" fmla="*/ 324503242 w 10000"/>
                <a:gd name="T43" fmla="*/ 474859098 h 10001"/>
                <a:gd name="T44" fmla="*/ 273261981 w 10000"/>
                <a:gd name="T45" fmla="*/ 678253376 h 10001"/>
                <a:gd name="T46" fmla="*/ 273261981 w 10000"/>
                <a:gd name="T47" fmla="*/ 1085041934 h 10001"/>
                <a:gd name="T48" fmla="*/ 239063106 w 10000"/>
                <a:gd name="T49" fmla="*/ 1357359916 h 10001"/>
                <a:gd name="T50" fmla="*/ 187821892 w 10000"/>
                <a:gd name="T51" fmla="*/ 2147483647 h 10001"/>
                <a:gd name="T52" fmla="*/ 204866501 w 10000"/>
                <a:gd name="T53" fmla="*/ 2147483647 h 10001"/>
                <a:gd name="T54" fmla="*/ 102486968 w 10000"/>
                <a:gd name="T55" fmla="*/ 2147483647 h 10001"/>
                <a:gd name="T56" fmla="*/ 85334924 w 10000"/>
                <a:gd name="T57" fmla="*/ 2147483647 h 10001"/>
                <a:gd name="T58" fmla="*/ 85334924 w 10000"/>
                <a:gd name="T59" fmla="*/ 2147483647 h 10001"/>
                <a:gd name="T60" fmla="*/ 68288092 w 10000"/>
                <a:gd name="T61" fmla="*/ 2147483647 h 10001"/>
                <a:gd name="T62" fmla="*/ 102486968 w 10000"/>
                <a:gd name="T63" fmla="*/ 2147483647 h 10001"/>
                <a:gd name="T64" fmla="*/ 51243484 w 10000"/>
                <a:gd name="T65" fmla="*/ 2147483647 h 10001"/>
                <a:gd name="T66" fmla="*/ 0 w 10000"/>
                <a:gd name="T67" fmla="*/ 2147483647 h 10001"/>
                <a:gd name="T68" fmla="*/ 17046832 w 10000"/>
                <a:gd name="T69" fmla="*/ 2147483647 h 10001"/>
                <a:gd name="T70" fmla="*/ 72524621 w 10000"/>
                <a:gd name="T71" fmla="*/ 2147483647 h 10001"/>
                <a:gd name="T72" fmla="*/ 251450432 w 10000"/>
                <a:gd name="T73" fmla="*/ 2147483647 h 10001"/>
                <a:gd name="T74" fmla="*/ 231017519 w 10000"/>
                <a:gd name="T75" fmla="*/ 2147483647 h 10001"/>
                <a:gd name="T76" fmla="*/ 239063106 w 10000"/>
                <a:gd name="T77" fmla="*/ 2147483647 h 10001"/>
                <a:gd name="T78" fmla="*/ 285967120 w 10000"/>
                <a:gd name="T79" fmla="*/ 2147483647 h 10001"/>
                <a:gd name="T80" fmla="*/ 335091181 w 10000"/>
                <a:gd name="T81" fmla="*/ 2147483647 h 10001"/>
                <a:gd name="T82" fmla="*/ 388346653 w 10000"/>
                <a:gd name="T83" fmla="*/ 2147483647 h 10001"/>
                <a:gd name="T84" fmla="*/ 409838166 w 10000"/>
                <a:gd name="T85" fmla="*/ 2147483647 h 10001"/>
                <a:gd name="T86" fmla="*/ 358596905 w 10000"/>
                <a:gd name="T87" fmla="*/ 2147483647 h 10001"/>
                <a:gd name="T88" fmla="*/ 324503242 w 10000"/>
                <a:gd name="T89" fmla="*/ 2147483647 h 10001"/>
                <a:gd name="T90" fmla="*/ 400098356 w 10000"/>
                <a:gd name="T91" fmla="*/ 2147483647 h 10001"/>
                <a:gd name="T92" fmla="*/ 420426105 w 10000"/>
                <a:gd name="T93" fmla="*/ 2147483647 h 10001"/>
                <a:gd name="T94" fmla="*/ 461081603 w 10000"/>
                <a:gd name="T95" fmla="*/ 2147483647 h 10001"/>
                <a:gd name="T96" fmla="*/ 506078841 w 10000"/>
                <a:gd name="T97" fmla="*/ 2147483647 h 10001"/>
                <a:gd name="T98" fmla="*/ 512325087 w 10000"/>
                <a:gd name="T99" fmla="*/ 2147483647 h 10001"/>
                <a:gd name="T100" fmla="*/ 575638086 w 10000"/>
                <a:gd name="T101" fmla="*/ 2147483647 h 10001"/>
                <a:gd name="T102" fmla="*/ 569179240 w 10000"/>
                <a:gd name="T103" fmla="*/ 2147483647 h 10001"/>
                <a:gd name="T104" fmla="*/ 580613179 w 10000"/>
                <a:gd name="T105" fmla="*/ 2147483647 h 10001"/>
                <a:gd name="T106" fmla="*/ 614704619 w 10000"/>
                <a:gd name="T107" fmla="*/ 2147483647 h 10001"/>
                <a:gd name="T108" fmla="*/ 697499415 w 10000"/>
                <a:gd name="T109" fmla="*/ 2147483647 h 10001"/>
                <a:gd name="T110" fmla="*/ 819571120 w 10000"/>
                <a:gd name="T111" fmla="*/ 2147483647 h 10001"/>
                <a:gd name="T112" fmla="*/ 870919769 w 10000"/>
                <a:gd name="T113" fmla="*/ 2147483647 h 10001"/>
                <a:gd name="T114" fmla="*/ 905013432 w 10000"/>
                <a:gd name="T115" fmla="*/ 2147483647 h 10001"/>
                <a:gd name="T116" fmla="*/ 870919769 w 10000"/>
                <a:gd name="T117" fmla="*/ 2147483647 h 10001"/>
                <a:gd name="T118" fmla="*/ 819678508 w 10000"/>
                <a:gd name="T119" fmla="*/ 2147483647 h 10001"/>
                <a:gd name="T120" fmla="*/ 817984379 w 10000"/>
                <a:gd name="T121" fmla="*/ 2147483647 h 10001"/>
                <a:gd name="T122" fmla="*/ 802631676 w 10000"/>
                <a:gd name="T123" fmla="*/ 2147483647 h 10001"/>
                <a:gd name="T124" fmla="*/ 802631676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444"/>
            <p:cNvSpPr>
              <a:spLocks/>
            </p:cNvSpPr>
            <p:nvPr/>
          </p:nvSpPr>
          <p:spPr bwMode="auto">
            <a:xfrm>
              <a:off x="1798588" y="4894802"/>
              <a:ext cx="174849" cy="820199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410"/>
            <p:cNvSpPr>
              <a:spLocks/>
            </p:cNvSpPr>
            <p:nvPr/>
          </p:nvSpPr>
          <p:spPr bwMode="auto">
            <a:xfrm>
              <a:off x="2029434" y="4931230"/>
              <a:ext cx="143994" cy="130260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412"/>
            <p:cNvSpPr>
              <a:spLocks/>
            </p:cNvSpPr>
            <p:nvPr/>
          </p:nvSpPr>
          <p:spPr bwMode="auto">
            <a:xfrm>
              <a:off x="1918583" y="4786619"/>
              <a:ext cx="191992" cy="199807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84436941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Freeform 405"/>
            <p:cNvSpPr>
              <a:spLocks/>
            </p:cNvSpPr>
            <p:nvPr/>
          </p:nvSpPr>
          <p:spPr bwMode="auto">
            <a:xfrm>
              <a:off x="1821443" y="4600062"/>
              <a:ext cx="140565" cy="97143"/>
            </a:xfrm>
            <a:custGeom>
              <a:avLst/>
              <a:gdLst>
                <a:gd name="T0" fmla="*/ 0 w 10000"/>
                <a:gd name="T1" fmla="*/ 148122443 h 10000"/>
                <a:gd name="T2" fmla="*/ 0 w 10000"/>
                <a:gd name="T3" fmla="*/ 148122443 h 10000"/>
                <a:gd name="T4" fmla="*/ 290734379 w 10000"/>
                <a:gd name="T5" fmla="*/ 211614724 h 10000"/>
                <a:gd name="T6" fmla="*/ 465181020 w 10000"/>
                <a:gd name="T7" fmla="*/ 275068951 h 10000"/>
                <a:gd name="T8" fmla="*/ 697771725 w 10000"/>
                <a:gd name="T9" fmla="*/ 275068951 h 10000"/>
                <a:gd name="T10" fmla="*/ 814066707 w 10000"/>
                <a:gd name="T11" fmla="*/ 338561427 h 10000"/>
                <a:gd name="T12" fmla="*/ 765802177 w 10000"/>
                <a:gd name="T13" fmla="*/ 310910243 h 10000"/>
                <a:gd name="T14" fmla="*/ 814066707 w 10000"/>
                <a:gd name="T15" fmla="*/ 338561427 h 10000"/>
                <a:gd name="T16" fmla="*/ 930362059 w 10000"/>
                <a:gd name="T17" fmla="*/ 380877773 h 10000"/>
                <a:gd name="T18" fmla="*/ 1046657412 w 10000"/>
                <a:gd name="T19" fmla="*/ 148122443 h 10000"/>
                <a:gd name="T20" fmla="*/ 988506104 w 10000"/>
                <a:gd name="T21" fmla="*/ 42316345 h 10000"/>
                <a:gd name="T22" fmla="*/ 1453687143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" name="Freeform 407"/>
            <p:cNvSpPr>
              <a:spLocks/>
            </p:cNvSpPr>
            <p:nvPr/>
          </p:nvSpPr>
          <p:spPr bwMode="auto">
            <a:xfrm>
              <a:off x="2053434" y="4484151"/>
              <a:ext cx="84568" cy="124740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" name="Freeform 408"/>
            <p:cNvSpPr>
              <a:spLocks/>
            </p:cNvSpPr>
            <p:nvPr/>
          </p:nvSpPr>
          <p:spPr bwMode="auto">
            <a:xfrm>
              <a:off x="2184857" y="4528307"/>
              <a:ext cx="54855" cy="65131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Freeform 417"/>
            <p:cNvSpPr>
              <a:spLocks/>
            </p:cNvSpPr>
            <p:nvPr/>
          </p:nvSpPr>
          <p:spPr bwMode="auto">
            <a:xfrm>
              <a:off x="2117430" y="4526101"/>
              <a:ext cx="69712" cy="76169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" name="Freeform 418"/>
            <p:cNvSpPr>
              <a:spLocks/>
            </p:cNvSpPr>
            <p:nvPr/>
          </p:nvSpPr>
          <p:spPr bwMode="auto">
            <a:xfrm>
              <a:off x="1855729" y="4425646"/>
              <a:ext cx="239989" cy="195391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" name="Freeform 421"/>
            <p:cNvSpPr>
              <a:spLocks/>
            </p:cNvSpPr>
            <p:nvPr/>
          </p:nvSpPr>
          <p:spPr bwMode="auto">
            <a:xfrm>
              <a:off x="1719734" y="4598956"/>
              <a:ext cx="97139" cy="103767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" name="Freeform 263"/>
            <p:cNvSpPr>
              <a:spLocks/>
            </p:cNvSpPr>
            <p:nvPr/>
          </p:nvSpPr>
          <p:spPr bwMode="auto">
            <a:xfrm>
              <a:off x="3423659" y="3444277"/>
              <a:ext cx="35427" cy="67339"/>
            </a:xfrm>
            <a:custGeom>
              <a:avLst/>
              <a:gdLst>
                <a:gd name="T0" fmla="*/ 9 w 429209"/>
                <a:gd name="T1" fmla="*/ 141 h 839755"/>
                <a:gd name="T2" fmla="*/ 10 w 429209"/>
                <a:gd name="T3" fmla="*/ 99 h 839755"/>
                <a:gd name="T4" fmla="*/ 0 w 429209"/>
                <a:gd name="T5" fmla="*/ 92 h 839755"/>
                <a:gd name="T6" fmla="*/ 19 w 429209"/>
                <a:gd name="T7" fmla="*/ 23 h 839755"/>
                <a:gd name="T8" fmla="*/ 45 w 429209"/>
                <a:gd name="T9" fmla="*/ 23 h 839755"/>
                <a:gd name="T10" fmla="*/ 68 w 429209"/>
                <a:gd name="T11" fmla="*/ 0 h 839755"/>
                <a:gd name="T12" fmla="*/ 71 w 429209"/>
                <a:gd name="T13" fmla="*/ 46 h 839755"/>
                <a:gd name="T14" fmla="*/ 74 w 429209"/>
                <a:gd name="T15" fmla="*/ 72 h 839755"/>
                <a:gd name="T16" fmla="*/ 39 w 429209"/>
                <a:gd name="T17" fmla="*/ 112 h 839755"/>
                <a:gd name="T18" fmla="*/ 39 w 429209"/>
                <a:gd name="T19" fmla="*/ 148 h 839755"/>
                <a:gd name="T20" fmla="*/ 19 w 429209"/>
                <a:gd name="T21" fmla="*/ 138 h 839755"/>
                <a:gd name="T22" fmla="*/ 9 w 429209"/>
                <a:gd name="T23" fmla="*/ 141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8" name="Freeform 295"/>
            <p:cNvSpPr>
              <a:spLocks/>
            </p:cNvSpPr>
            <p:nvPr/>
          </p:nvSpPr>
          <p:spPr bwMode="auto">
            <a:xfrm>
              <a:off x="4332191" y="3921163"/>
              <a:ext cx="315415" cy="290325"/>
            </a:xfrm>
            <a:custGeom>
              <a:avLst/>
              <a:gdLst>
                <a:gd name="T0" fmla="*/ 11649569 w 10944"/>
                <a:gd name="T1" fmla="*/ 15612566 h 10652"/>
                <a:gd name="T2" fmla="*/ 12922422 w 10944"/>
                <a:gd name="T3" fmla="*/ 14869455 h 10652"/>
                <a:gd name="T4" fmla="*/ 11553404 w 10944"/>
                <a:gd name="T5" fmla="*/ 12451359 h 10652"/>
                <a:gd name="T6" fmla="*/ 11816278 w 10944"/>
                <a:gd name="T7" fmla="*/ 11514818 h 10652"/>
                <a:gd name="T8" fmla="*/ 12310037 w 10944"/>
                <a:gd name="T9" fmla="*/ 10925237 h 10652"/>
                <a:gd name="T10" fmla="*/ 13584492 w 10944"/>
                <a:gd name="T11" fmla="*/ 10807023 h 10652"/>
                <a:gd name="T12" fmla="*/ 15177950 w 10944"/>
                <a:gd name="T13" fmla="*/ 7796288 h 10652"/>
                <a:gd name="T14" fmla="*/ 16058053 w 10944"/>
                <a:gd name="T15" fmla="*/ 5858730 h 10652"/>
                <a:gd name="T16" fmla="*/ 16599896 w 10944"/>
                <a:gd name="T17" fmla="*/ 3879742 h 10652"/>
                <a:gd name="T18" fmla="*/ 15570700 w 10944"/>
                <a:gd name="T19" fmla="*/ 3185783 h 10652"/>
                <a:gd name="T20" fmla="*/ 15692528 w 10944"/>
                <a:gd name="T21" fmla="*/ 1733349 h 10652"/>
                <a:gd name="T22" fmla="*/ 17468749 w 10944"/>
                <a:gd name="T23" fmla="*/ 1300394 h 10652"/>
                <a:gd name="T24" fmla="*/ 17140137 w 10944"/>
                <a:gd name="T25" fmla="*/ 717006 h 10652"/>
                <a:gd name="T26" fmla="*/ 16405923 w 10944"/>
                <a:gd name="T27" fmla="*/ 274801 h 10652"/>
                <a:gd name="T28" fmla="*/ 15463284 w 10944"/>
                <a:gd name="T29" fmla="*/ 1529 h 10652"/>
                <a:gd name="T30" fmla="*/ 13459460 w 10944"/>
                <a:gd name="T31" fmla="*/ 363853 h 10652"/>
                <a:gd name="T32" fmla="*/ 12484793 w 10944"/>
                <a:gd name="T33" fmla="*/ 403794 h 10652"/>
                <a:gd name="T34" fmla="*/ 11359431 w 10944"/>
                <a:gd name="T35" fmla="*/ 879746 h 10652"/>
                <a:gd name="T36" fmla="*/ 11114133 w 10944"/>
                <a:gd name="T37" fmla="*/ 2491824 h 10652"/>
                <a:gd name="T38" fmla="*/ 11114133 w 10944"/>
                <a:gd name="T39" fmla="*/ 3185783 h 10652"/>
                <a:gd name="T40" fmla="*/ 10769466 w 10944"/>
                <a:gd name="T41" fmla="*/ 3532743 h 10652"/>
                <a:gd name="T42" fmla="*/ 10379919 w 10944"/>
                <a:gd name="T43" fmla="*/ 4734873 h 10652"/>
                <a:gd name="T44" fmla="*/ 8369690 w 10944"/>
                <a:gd name="T45" fmla="*/ 5620773 h 10652"/>
                <a:gd name="T46" fmla="*/ 7342095 w 10944"/>
                <a:gd name="T47" fmla="*/ 6314732 h 10652"/>
                <a:gd name="T48" fmla="*/ 6311338 w 10944"/>
                <a:gd name="T49" fmla="*/ 7694967 h 10652"/>
                <a:gd name="T50" fmla="*/ 4256188 w 10944"/>
                <a:gd name="T51" fmla="*/ 8052706 h 10652"/>
                <a:gd name="T52" fmla="*/ 2274785 w 10944"/>
                <a:gd name="T53" fmla="*/ 9611046 h 10652"/>
                <a:gd name="T54" fmla="*/ 270921 w 10944"/>
                <a:gd name="T55" fmla="*/ 9515840 h 10652"/>
                <a:gd name="T56" fmla="*/ 1123760 w 10944"/>
                <a:gd name="T57" fmla="*/ 10759439 h 10652"/>
                <a:gd name="T58" fmla="*/ 2133699 w 10944"/>
                <a:gd name="T59" fmla="*/ 11244603 h 10652"/>
                <a:gd name="T60" fmla="*/ 2160963 w 10944"/>
                <a:gd name="T61" fmla="*/ 11743564 h 10652"/>
                <a:gd name="T62" fmla="*/ 2199438 w 10944"/>
                <a:gd name="T63" fmla="*/ 12224141 h 10652"/>
                <a:gd name="T64" fmla="*/ 1623925 w 10944"/>
                <a:gd name="T65" fmla="*/ 12488203 h 10652"/>
                <a:gd name="T66" fmla="*/ 516179 w 10944"/>
                <a:gd name="T67" fmla="*/ 13374063 h 10652"/>
                <a:gd name="T68" fmla="*/ 750228 w 10944"/>
                <a:gd name="T69" fmla="*/ 14095655 h 10652"/>
                <a:gd name="T70" fmla="*/ 9810853 w 10944"/>
                <a:gd name="T71" fmla="*/ 16354108 h 10652"/>
                <a:gd name="T72" fmla="*/ 10229265 w 10944"/>
                <a:gd name="T73" fmla="*/ 16126891 h 10652"/>
                <a:gd name="T74" fmla="*/ 11649569 w 10944"/>
                <a:gd name="T75" fmla="*/ 15612566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Freeform 296"/>
            <p:cNvSpPr>
              <a:spLocks/>
            </p:cNvSpPr>
            <p:nvPr/>
          </p:nvSpPr>
          <p:spPr bwMode="auto">
            <a:xfrm>
              <a:off x="4508183" y="3924473"/>
              <a:ext cx="525691" cy="619288"/>
            </a:xfrm>
            <a:custGeom>
              <a:avLst/>
              <a:gdLst>
                <a:gd name="T0" fmla="*/ 9397 w 10736"/>
                <a:gd name="T1" fmla="*/ 4647 h 10000"/>
                <a:gd name="T2" fmla="*/ 9543 w 10736"/>
                <a:gd name="T3" fmla="*/ 5202 h 10000"/>
                <a:gd name="T4" fmla="*/ 10736 w 10736"/>
                <a:gd name="T5" fmla="*/ 4050 h 10000"/>
                <a:gd name="T6" fmla="*/ 10593 w 10736"/>
                <a:gd name="T7" fmla="*/ 3380 h 10000"/>
                <a:gd name="T8" fmla="*/ 10055 w 10736"/>
                <a:gd name="T9" fmla="*/ 2790 h 10000"/>
                <a:gd name="T10" fmla="*/ 9075 w 10736"/>
                <a:gd name="T11" fmla="*/ 2540 h 10000"/>
                <a:gd name="T12" fmla="*/ 8793 w 10736"/>
                <a:gd name="T13" fmla="*/ 3233 h 10000"/>
                <a:gd name="T14" fmla="*/ 8437 w 10736"/>
                <a:gd name="T15" fmla="*/ 3459 h 10000"/>
                <a:gd name="T16" fmla="*/ 8262 w 10736"/>
                <a:gd name="T17" fmla="*/ 3149 h 10000"/>
                <a:gd name="T18" fmla="*/ 7254 w 10736"/>
                <a:gd name="T19" fmla="*/ 3152 h 10000"/>
                <a:gd name="T20" fmla="*/ 6808 w 10736"/>
                <a:gd name="T21" fmla="*/ 3468 h 10000"/>
                <a:gd name="T22" fmla="*/ 6138 w 10736"/>
                <a:gd name="T23" fmla="*/ 3363 h 10000"/>
                <a:gd name="T24" fmla="*/ 4240 w 10736"/>
                <a:gd name="T25" fmla="*/ 2732 h 10000"/>
                <a:gd name="T26" fmla="*/ 4017 w 10736"/>
                <a:gd name="T27" fmla="*/ 1891 h 10000"/>
                <a:gd name="T28" fmla="*/ 4017 w 10736"/>
                <a:gd name="T29" fmla="*/ 1156 h 10000"/>
                <a:gd name="T30" fmla="*/ 4233 w 10736"/>
                <a:gd name="T31" fmla="*/ 601 h 10000"/>
                <a:gd name="T32" fmla="*/ 3571 w 10736"/>
                <a:gd name="T33" fmla="*/ 0 h 10000"/>
                <a:gd name="T34" fmla="*/ 3236 w 10736"/>
                <a:gd name="T35" fmla="*/ 105 h 10000"/>
                <a:gd name="T36" fmla="*/ 2120 w 10736"/>
                <a:gd name="T37" fmla="*/ 420 h 10000"/>
                <a:gd name="T38" fmla="*/ 2455 w 10736"/>
                <a:gd name="T39" fmla="*/ 1156 h 10000"/>
                <a:gd name="T40" fmla="*/ 2009 w 10736"/>
                <a:gd name="T41" fmla="*/ 2102 h 10000"/>
                <a:gd name="T42" fmla="*/ 893 w 10736"/>
                <a:gd name="T43" fmla="*/ 3047 h 10000"/>
                <a:gd name="T44" fmla="*/ 781 w 10736"/>
                <a:gd name="T45" fmla="*/ 3783 h 10000"/>
                <a:gd name="T46" fmla="*/ 670 w 10736"/>
                <a:gd name="T47" fmla="*/ 4413 h 10000"/>
                <a:gd name="T48" fmla="*/ 0 w 10736"/>
                <a:gd name="T49" fmla="*/ 4623 h 10000"/>
                <a:gd name="T50" fmla="*/ 781 w 10736"/>
                <a:gd name="T51" fmla="*/ 5569 h 10000"/>
                <a:gd name="T52" fmla="*/ 1673 w 10736"/>
                <a:gd name="T53" fmla="*/ 7145 h 10000"/>
                <a:gd name="T54" fmla="*/ 2566 w 10736"/>
                <a:gd name="T55" fmla="*/ 8949 h 10000"/>
                <a:gd name="T56" fmla="*/ 3236 w 10736"/>
                <a:gd name="T57" fmla="*/ 10000 h 10000"/>
                <a:gd name="T58" fmla="*/ 4017 w 10736"/>
                <a:gd name="T59" fmla="*/ 9159 h 10000"/>
                <a:gd name="T60" fmla="*/ 4240 w 10736"/>
                <a:gd name="T61" fmla="*/ 8004 h 10000"/>
                <a:gd name="T62" fmla="*/ 5133 w 10736"/>
                <a:gd name="T63" fmla="*/ 6725 h 10000"/>
                <a:gd name="T64" fmla="*/ 6639 w 10736"/>
                <a:gd name="T65" fmla="*/ 5875 h 10000"/>
                <a:gd name="T66" fmla="*/ 8062 w 10736"/>
                <a:gd name="T67" fmla="*/ 5306 h 10000"/>
                <a:gd name="T68" fmla="*/ 7954 w 10736"/>
                <a:gd name="T69" fmla="*/ 4393 h 10000"/>
                <a:gd name="T70" fmla="*/ 8411 w 10736"/>
                <a:gd name="T71" fmla="*/ 4228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Freeform 297"/>
            <p:cNvSpPr>
              <a:spLocks/>
            </p:cNvSpPr>
            <p:nvPr/>
          </p:nvSpPr>
          <p:spPr bwMode="auto">
            <a:xfrm>
              <a:off x="4319620" y="3902397"/>
              <a:ext cx="254846" cy="190975"/>
            </a:xfrm>
            <a:custGeom>
              <a:avLst/>
              <a:gdLst>
                <a:gd name="T0" fmla="*/ 11195818 w 10348"/>
                <a:gd name="T1" fmla="*/ 204963 h 11017"/>
                <a:gd name="T2" fmla="*/ 10067345 w 10348"/>
                <a:gd name="T3" fmla="*/ 732626 h 11017"/>
                <a:gd name="T4" fmla="*/ 9304891 w 10348"/>
                <a:gd name="T5" fmla="*/ 732626 h 11017"/>
                <a:gd name="T6" fmla="*/ 9049953 w 10348"/>
                <a:gd name="T7" fmla="*/ 183150 h 11017"/>
                <a:gd name="T8" fmla="*/ 8796213 w 10348"/>
                <a:gd name="T9" fmla="*/ 0 h 11017"/>
                <a:gd name="T10" fmla="*/ 8033760 w 10348"/>
                <a:gd name="T11" fmla="*/ 549475 h 11017"/>
                <a:gd name="T12" fmla="*/ 7525081 w 10348"/>
                <a:gd name="T13" fmla="*/ 916399 h 11017"/>
                <a:gd name="T14" fmla="*/ 6553293 w 10348"/>
                <a:gd name="T15" fmla="*/ 722654 h 11017"/>
                <a:gd name="T16" fmla="*/ 6000175 w 10348"/>
                <a:gd name="T17" fmla="*/ 732626 h 11017"/>
                <a:gd name="T18" fmla="*/ 5236559 w 10348"/>
                <a:gd name="T19" fmla="*/ 732626 h 11017"/>
                <a:gd name="T20" fmla="*/ 4220365 w 10348"/>
                <a:gd name="T21" fmla="*/ 549475 h 11017"/>
                <a:gd name="T22" fmla="*/ 3965427 w 10348"/>
                <a:gd name="T23" fmla="*/ 1465874 h 11017"/>
                <a:gd name="T24" fmla="*/ 2695459 w 10348"/>
                <a:gd name="T25" fmla="*/ 1832200 h 11017"/>
                <a:gd name="T26" fmla="*/ 2186780 w 10348"/>
                <a:gd name="T27" fmla="*/ 2198500 h 11017"/>
                <a:gd name="T28" fmla="*/ 1424327 w 10348"/>
                <a:gd name="T29" fmla="*/ 2015350 h 11017"/>
                <a:gd name="T30" fmla="*/ 671248 w 10348"/>
                <a:gd name="T31" fmla="*/ 1773019 h 11017"/>
                <a:gd name="T32" fmla="*/ 416310 w 10348"/>
                <a:gd name="T33" fmla="*/ 2931749 h 11017"/>
                <a:gd name="T34" fmla="*/ 406936 w 10348"/>
                <a:gd name="T35" fmla="*/ 3664399 h 11017"/>
                <a:gd name="T36" fmla="*/ 0 w 10348"/>
                <a:gd name="T37" fmla="*/ 4818143 h 11017"/>
                <a:gd name="T38" fmla="*/ 935525 w 10348"/>
                <a:gd name="T39" fmla="*/ 5243649 h 11017"/>
                <a:gd name="T40" fmla="*/ 915649 w 10348"/>
                <a:gd name="T41" fmla="*/ 6046673 h 11017"/>
                <a:gd name="T42" fmla="*/ 551955 w 10348"/>
                <a:gd name="T43" fmla="*/ 6616714 h 11017"/>
                <a:gd name="T44" fmla="*/ 1596236 w 10348"/>
                <a:gd name="T45" fmla="*/ 6779298 h 11017"/>
                <a:gd name="T46" fmla="*/ 2114288 w 10348"/>
                <a:gd name="T47" fmla="*/ 6786154 h 11017"/>
                <a:gd name="T48" fmla="*/ 3536254 w 10348"/>
                <a:gd name="T49" fmla="*/ 6840348 h 11017"/>
                <a:gd name="T50" fmla="*/ 5592076 w 10348"/>
                <a:gd name="T51" fmla="*/ 6392432 h 11017"/>
                <a:gd name="T52" fmla="*/ 5906643 w 10348"/>
                <a:gd name="T53" fmla="*/ 5557624 h 11017"/>
                <a:gd name="T54" fmla="*/ 6894784 w 10348"/>
                <a:gd name="T55" fmla="*/ 5354531 h 11017"/>
                <a:gd name="T56" fmla="*/ 8474633 w 10348"/>
                <a:gd name="T57" fmla="*/ 4845565 h 11017"/>
                <a:gd name="T58" fmla="*/ 8533099 w 10348"/>
                <a:gd name="T59" fmla="*/ 4213850 h 11017"/>
                <a:gd name="T60" fmla="*/ 8872229 w 10348"/>
                <a:gd name="T61" fmla="*/ 4051266 h 11017"/>
                <a:gd name="T62" fmla="*/ 9318918 w 10348"/>
                <a:gd name="T63" fmla="*/ 3786499 h 11017"/>
                <a:gd name="T64" fmla="*/ 10079045 w 10348"/>
                <a:gd name="T65" fmla="*/ 3074415 h 11017"/>
                <a:gd name="T66" fmla="*/ 10224029 w 10348"/>
                <a:gd name="T67" fmla="*/ 2646441 h 11017"/>
                <a:gd name="T68" fmla="*/ 10726892 w 10348"/>
                <a:gd name="T69" fmla="*/ 1995407 h 11017"/>
                <a:gd name="T70" fmla="*/ 10321119 w 10348"/>
                <a:gd name="T71" fmla="*/ 1282724 h 11017"/>
                <a:gd name="T72" fmla="*/ 12100929 w 10348"/>
                <a:gd name="T73" fmla="*/ 1099574 h 11017"/>
                <a:gd name="T74" fmla="*/ 11592251 w 10348"/>
                <a:gd name="T75" fmla="*/ 549475 h 11017"/>
                <a:gd name="T76" fmla="*/ 11195818 w 10348"/>
                <a:gd name="T77" fmla="*/ 20496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1" name="Freeform 298"/>
            <p:cNvSpPr>
              <a:spLocks/>
            </p:cNvSpPr>
            <p:nvPr/>
          </p:nvSpPr>
          <p:spPr bwMode="auto">
            <a:xfrm>
              <a:off x="4892166" y="4187201"/>
              <a:ext cx="81140" cy="9604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2" name="Freeform 331"/>
            <p:cNvSpPr>
              <a:spLocks/>
            </p:cNvSpPr>
            <p:nvPr/>
          </p:nvSpPr>
          <p:spPr bwMode="auto">
            <a:xfrm>
              <a:off x="4717317" y="4060253"/>
              <a:ext cx="154279" cy="83896"/>
            </a:xfrm>
            <a:custGeom>
              <a:avLst/>
              <a:gdLst>
                <a:gd name="T0" fmla="*/ 295343260 w 10000"/>
                <a:gd name="T1" fmla="*/ 23464656 h 11631"/>
                <a:gd name="T2" fmla="*/ 211266562 w 10000"/>
                <a:gd name="T3" fmla="*/ 19464680 h 11631"/>
                <a:gd name="T4" fmla="*/ 80079822 w 10000"/>
                <a:gd name="T5" fmla="*/ 5066398 h 11631"/>
                <a:gd name="T6" fmla="*/ 34045733 w 10000"/>
                <a:gd name="T7" fmla="*/ 0 h 11631"/>
                <a:gd name="T8" fmla="*/ 0 w 10000"/>
                <a:gd name="T9" fmla="*/ 20905302 h 11631"/>
                <a:gd name="T10" fmla="*/ 132916088 w 10000"/>
                <a:gd name="T11" fmla="*/ 40409068 h 11631"/>
                <a:gd name="T12" fmla="*/ 226829214 w 10000"/>
                <a:gd name="T13" fmla="*/ 44652854 h 11631"/>
                <a:gd name="T14" fmla="*/ 308023522 w 10000"/>
                <a:gd name="T15" fmla="*/ 50624568 h 11631"/>
                <a:gd name="T16" fmla="*/ 333384969 w 10000"/>
                <a:gd name="T17" fmla="*/ 37910728 h 11631"/>
                <a:gd name="T18" fmla="*/ 384261095 w 10000"/>
                <a:gd name="T19" fmla="*/ 35377576 h 11631"/>
                <a:gd name="T20" fmla="*/ 342568945 w 10000"/>
                <a:gd name="T21" fmla="*/ 29418964 h 11631"/>
                <a:gd name="T22" fmla="*/ 319320872 w 10000"/>
                <a:gd name="T23" fmla="*/ 28822653 h 11631"/>
                <a:gd name="T24" fmla="*/ 295343260 w 10000"/>
                <a:gd name="T25" fmla="*/ 23464656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3" name="Freeform 447"/>
            <p:cNvSpPr>
              <a:spLocks/>
            </p:cNvSpPr>
            <p:nvPr/>
          </p:nvSpPr>
          <p:spPr bwMode="auto">
            <a:xfrm>
              <a:off x="4967591" y="4155189"/>
              <a:ext cx="194277" cy="340001"/>
            </a:xfrm>
            <a:custGeom>
              <a:avLst/>
              <a:gdLst>
                <a:gd name="T0" fmla="*/ 2939212 w 12864"/>
                <a:gd name="T1" fmla="*/ 0 h 10000"/>
                <a:gd name="T2" fmla="*/ 2299287 w 12864"/>
                <a:gd name="T3" fmla="*/ 1502886 h 10000"/>
                <a:gd name="T4" fmla="*/ 1987244 w 12864"/>
                <a:gd name="T5" fmla="*/ 1905585 h 10000"/>
                <a:gd name="T6" fmla="*/ 1888517 w 12864"/>
                <a:gd name="T7" fmla="*/ 1442940 h 10000"/>
                <a:gd name="T8" fmla="*/ 815352 w 12864"/>
                <a:gd name="T9" fmla="*/ 3621799 h 10000"/>
                <a:gd name="T10" fmla="*/ 159105 w 12864"/>
                <a:gd name="T11" fmla="*/ 6471742 h 10000"/>
                <a:gd name="T12" fmla="*/ 0 w 12864"/>
                <a:gd name="T13" fmla="*/ 8454043 h 10000"/>
                <a:gd name="T14" fmla="*/ 1086843 w 12864"/>
                <a:gd name="T15" fmla="*/ 12945880 h 10000"/>
                <a:gd name="T16" fmla="*/ 842667 w 12864"/>
                <a:gd name="T17" fmla="*/ 15378798 h 10000"/>
                <a:gd name="T18" fmla="*/ 2093902 w 12864"/>
                <a:gd name="T19" fmla="*/ 15848581 h 10000"/>
                <a:gd name="T20" fmla="*/ 2811848 w 12864"/>
                <a:gd name="T21" fmla="*/ 15767122 h 10000"/>
                <a:gd name="T22" fmla="*/ 2412113 w 12864"/>
                <a:gd name="T23" fmla="*/ 13880704 h 10000"/>
                <a:gd name="T24" fmla="*/ 2676114 w 12864"/>
                <a:gd name="T25" fmla="*/ 14393661 h 10000"/>
                <a:gd name="T26" fmla="*/ 2945401 w 12864"/>
                <a:gd name="T27" fmla="*/ 17145374 h 10000"/>
                <a:gd name="T28" fmla="*/ 3256101 w 12864"/>
                <a:gd name="T29" fmla="*/ 19211530 h 10000"/>
                <a:gd name="T30" fmla="*/ 3330137 w 12864"/>
                <a:gd name="T31" fmla="*/ 23969454 h 10000"/>
                <a:gd name="T32" fmla="*/ 3969642 w 12864"/>
                <a:gd name="T33" fmla="*/ 21294457 h 10000"/>
                <a:gd name="T34" fmla="*/ 3692425 w 12864"/>
                <a:gd name="T35" fmla="*/ 16622833 h 10000"/>
                <a:gd name="T36" fmla="*/ 3240682 w 12864"/>
                <a:gd name="T37" fmla="*/ 15294894 h 10000"/>
                <a:gd name="T38" fmla="*/ 3466333 w 12864"/>
                <a:gd name="T39" fmla="*/ 14233041 h 10000"/>
                <a:gd name="T40" fmla="*/ 3428424 w 12864"/>
                <a:gd name="T41" fmla="*/ 13350975 h 10000"/>
                <a:gd name="T42" fmla="*/ 2826387 w 12864"/>
                <a:gd name="T43" fmla="*/ 11493356 h 10000"/>
                <a:gd name="T44" fmla="*/ 3127416 w 12864"/>
                <a:gd name="T45" fmla="*/ 10079166 h 10000"/>
                <a:gd name="T46" fmla="*/ 3488802 w 12864"/>
                <a:gd name="T47" fmla="*/ 10057604 h 10000"/>
                <a:gd name="T48" fmla="*/ 4268468 w 12864"/>
                <a:gd name="T49" fmla="*/ 9158718 h 10000"/>
                <a:gd name="T50" fmla="*/ 4551413 w 12864"/>
                <a:gd name="T51" fmla="*/ 8389306 h 10000"/>
                <a:gd name="T52" fmla="*/ 4898701 w 12864"/>
                <a:gd name="T53" fmla="*/ 7195633 h 10000"/>
                <a:gd name="T54" fmla="*/ 5669536 w 12864"/>
                <a:gd name="T55" fmla="*/ 6977512 h 10000"/>
                <a:gd name="T56" fmla="*/ 5405094 w 12864"/>
                <a:gd name="T57" fmla="*/ 4918544 h 10000"/>
                <a:gd name="T58" fmla="*/ 4870925 w 12864"/>
                <a:gd name="T59" fmla="*/ 4139548 h 10000"/>
                <a:gd name="T60" fmla="*/ 4190888 w 12864"/>
                <a:gd name="T61" fmla="*/ 3895025 h 10000"/>
                <a:gd name="T62" fmla="*/ 3427983 w 12864"/>
                <a:gd name="T63" fmla="*/ 4101166 h 10000"/>
                <a:gd name="T64" fmla="*/ 3274605 w 12864"/>
                <a:gd name="T65" fmla="*/ 4225799 h 10000"/>
                <a:gd name="T66" fmla="*/ 3127416 w 12864"/>
                <a:gd name="T67" fmla="*/ 3715287 h 10000"/>
                <a:gd name="T68" fmla="*/ 3466333 w 12864"/>
                <a:gd name="T69" fmla="*/ 3005771 h 10000"/>
                <a:gd name="T70" fmla="*/ 3466333 w 12864"/>
                <a:gd name="T71" fmla="*/ 1150548 h 10000"/>
                <a:gd name="T72" fmla="*/ 2939212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4" name="Freeform 241"/>
            <p:cNvSpPr>
              <a:spLocks/>
            </p:cNvSpPr>
            <p:nvPr/>
          </p:nvSpPr>
          <p:spPr bwMode="auto">
            <a:xfrm>
              <a:off x="4886453" y="4108825"/>
              <a:ext cx="63997" cy="34221"/>
            </a:xfrm>
            <a:custGeom>
              <a:avLst/>
              <a:gdLst>
                <a:gd name="T0" fmla="*/ 0 w 348468"/>
                <a:gd name="T1" fmla="*/ 8993 h 191264"/>
                <a:gd name="T2" fmla="*/ 6643 w 348468"/>
                <a:gd name="T3" fmla="*/ 12624 h 191264"/>
                <a:gd name="T4" fmla="*/ 10561 w 348468"/>
                <a:gd name="T5" fmla="*/ 10722 h 191264"/>
                <a:gd name="T6" fmla="*/ 14138 w 348468"/>
                <a:gd name="T7" fmla="*/ 12451 h 191264"/>
                <a:gd name="T8" fmla="*/ 21122 w 348468"/>
                <a:gd name="T9" fmla="*/ 11068 h 191264"/>
                <a:gd name="T10" fmla="*/ 22655 w 348468"/>
                <a:gd name="T11" fmla="*/ 6917 h 191264"/>
                <a:gd name="T12" fmla="*/ 16522 w 348468"/>
                <a:gd name="T13" fmla="*/ 346 h 191264"/>
                <a:gd name="T14" fmla="*/ 10901 w 348468"/>
                <a:gd name="T15" fmla="*/ 1383 h 191264"/>
                <a:gd name="T16" fmla="*/ 7495 w 348468"/>
                <a:gd name="T17" fmla="*/ 0 h 191264"/>
                <a:gd name="T18" fmla="*/ 1874 w 348468"/>
                <a:gd name="T19" fmla="*/ 4842 h 191264"/>
                <a:gd name="T20" fmla="*/ 0 w 348468"/>
                <a:gd name="T21" fmla="*/ 8993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" name="Freeform 448"/>
            <p:cNvSpPr>
              <a:spLocks/>
            </p:cNvSpPr>
            <p:nvPr/>
          </p:nvSpPr>
          <p:spPr bwMode="auto">
            <a:xfrm>
              <a:off x="5131013" y="4555906"/>
              <a:ext cx="92567" cy="102663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6" name="Freeform 330"/>
            <p:cNvSpPr>
              <a:spLocks/>
            </p:cNvSpPr>
            <p:nvPr/>
          </p:nvSpPr>
          <p:spPr bwMode="auto">
            <a:xfrm>
              <a:off x="5156154" y="4237981"/>
              <a:ext cx="143994" cy="272664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7" name="Freeform 446"/>
            <p:cNvSpPr>
              <a:spLocks/>
            </p:cNvSpPr>
            <p:nvPr/>
          </p:nvSpPr>
          <p:spPr bwMode="auto">
            <a:xfrm>
              <a:off x="5063587" y="4283242"/>
              <a:ext cx="159993" cy="278183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" name="Freeform 329"/>
            <p:cNvSpPr>
              <a:spLocks/>
            </p:cNvSpPr>
            <p:nvPr/>
          </p:nvSpPr>
          <p:spPr bwMode="auto">
            <a:xfrm>
              <a:off x="5111584" y="4255643"/>
              <a:ext cx="151994" cy="160067"/>
            </a:xfrm>
            <a:custGeom>
              <a:avLst/>
              <a:gdLst>
                <a:gd name="T0" fmla="*/ 73747949 w 10000"/>
                <a:gd name="T1" fmla="*/ 108505720 h 10000"/>
                <a:gd name="T2" fmla="*/ 85041699 w 10000"/>
                <a:gd name="T3" fmla="*/ 110382236 h 10000"/>
                <a:gd name="T4" fmla="*/ 85041699 w 10000"/>
                <a:gd name="T5" fmla="*/ 87731829 h 10000"/>
                <a:gd name="T6" fmla="*/ 73952372 w 10000"/>
                <a:gd name="T7" fmla="*/ 74552346 h 10000"/>
                <a:gd name="T8" fmla="*/ 59163507 w 10000"/>
                <a:gd name="T9" fmla="*/ 52641325 h 10000"/>
                <a:gd name="T10" fmla="*/ 48065735 w 10000"/>
                <a:gd name="T11" fmla="*/ 35057195 h 10000"/>
                <a:gd name="T12" fmla="*/ 51764830 w 10000"/>
                <a:gd name="T13" fmla="*/ 26315115 h 10000"/>
                <a:gd name="T14" fmla="*/ 48065735 w 10000"/>
                <a:gd name="T15" fmla="*/ 17550799 h 10000"/>
                <a:gd name="T16" fmla="*/ 36975965 w 10000"/>
                <a:gd name="T17" fmla="*/ 13146704 h 10000"/>
                <a:gd name="T18" fmla="*/ 29577309 w 10000"/>
                <a:gd name="T19" fmla="*/ 0 h 10000"/>
                <a:gd name="T20" fmla="*/ 25878192 w 10000"/>
                <a:gd name="T21" fmla="*/ 0 h 10000"/>
                <a:gd name="T22" fmla="*/ 7398656 w 10000"/>
                <a:gd name="T23" fmla="*/ 4371316 h 10000"/>
                <a:gd name="T24" fmla="*/ 0 w 10000"/>
                <a:gd name="T25" fmla="*/ 17550799 h 10000"/>
                <a:gd name="T26" fmla="*/ 3699117 w 10000"/>
                <a:gd name="T27" fmla="*/ 26315115 h 10000"/>
                <a:gd name="T28" fmla="*/ 7398656 w 10000"/>
                <a:gd name="T29" fmla="*/ 52641325 h 10000"/>
                <a:gd name="T30" fmla="*/ 33276848 w 10000"/>
                <a:gd name="T31" fmla="*/ 52641325 h 10000"/>
                <a:gd name="T32" fmla="*/ 44366175 w 10000"/>
                <a:gd name="T33" fmla="*/ 57012642 h 10000"/>
                <a:gd name="T34" fmla="*/ 62854157 w 10000"/>
                <a:gd name="T35" fmla="*/ 92103145 h 10000"/>
                <a:gd name="T36" fmla="*/ 59163507 w 10000"/>
                <a:gd name="T37" fmla="*/ 105989259 h 10000"/>
                <a:gd name="T38" fmla="*/ 73747949 w 10000"/>
                <a:gd name="T39" fmla="*/ 108505720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9" name="Freeform 329"/>
            <p:cNvSpPr>
              <a:spLocks/>
            </p:cNvSpPr>
            <p:nvPr/>
          </p:nvSpPr>
          <p:spPr bwMode="auto">
            <a:xfrm>
              <a:off x="5157298" y="4404672"/>
              <a:ext cx="106281" cy="81689"/>
            </a:xfrm>
            <a:custGeom>
              <a:avLst/>
              <a:gdLst>
                <a:gd name="T0" fmla="*/ 23630289 w 10000"/>
                <a:gd name="T1" fmla="*/ 1493488 h 6448"/>
                <a:gd name="T2" fmla="*/ 21342431 w 10000"/>
                <a:gd name="T3" fmla="*/ 827426 h 6448"/>
                <a:gd name="T4" fmla="*/ 16292104 w 10000"/>
                <a:gd name="T5" fmla="*/ 0 h 6448"/>
                <a:gd name="T6" fmla="*/ 5429683 w 10000"/>
                <a:gd name="T7" fmla="*/ 2753903 h 6448"/>
                <a:gd name="T8" fmla="*/ 0 w 10000"/>
                <a:gd name="T9" fmla="*/ 8267030 h 6448"/>
                <a:gd name="T10" fmla="*/ 0 w 10000"/>
                <a:gd name="T11" fmla="*/ 19282643 h 6448"/>
                <a:gd name="T12" fmla="*/ 9049619 w 10000"/>
                <a:gd name="T13" fmla="*/ 33040882 h 6448"/>
                <a:gd name="T14" fmla="*/ 12669334 w 10000"/>
                <a:gd name="T15" fmla="*/ 35800433 h 6448"/>
                <a:gd name="T16" fmla="*/ 16292104 w 10000"/>
                <a:gd name="T17" fmla="*/ 33040882 h 6448"/>
                <a:gd name="T18" fmla="*/ 18096196 w 10000"/>
                <a:gd name="T19" fmla="*/ 27533404 h 6448"/>
                <a:gd name="T20" fmla="*/ 23531755 w 10000"/>
                <a:gd name="T21" fmla="*/ 24796116 h 6448"/>
                <a:gd name="T22" fmla="*/ 28958603 w 10000"/>
                <a:gd name="T23" fmla="*/ 19282643 h 6448"/>
                <a:gd name="T24" fmla="*/ 28958603 w 10000"/>
                <a:gd name="T25" fmla="*/ 2753903 h 6448"/>
                <a:gd name="T26" fmla="*/ 23630289 w 10000"/>
                <a:gd name="T27" fmla="*/ 1493488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0" name="Oval 639"/>
            <p:cNvSpPr/>
            <p:nvPr/>
          </p:nvSpPr>
          <p:spPr bwMode="auto">
            <a:xfrm>
              <a:off x="926549" y="2895600"/>
              <a:ext cx="685800" cy="6858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Canada</a:t>
              </a:r>
            </a:p>
            <a:p>
              <a:pPr algn="ctr">
                <a:defRPr/>
              </a:pPr>
              <a:r>
                <a:rPr 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(25%)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1" name="Oval 640"/>
            <p:cNvSpPr/>
            <p:nvPr/>
          </p:nvSpPr>
          <p:spPr bwMode="auto">
            <a:xfrm>
              <a:off x="2138002" y="4495800"/>
              <a:ext cx="694944" cy="69494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Brazil</a:t>
              </a:r>
            </a:p>
            <a:p>
              <a:pPr algn="ctr">
                <a:defRPr/>
              </a:pPr>
              <a:r>
                <a:rPr 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(26%)</a:t>
              </a:r>
              <a:endParaRPr 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2" name="Oval 641"/>
            <p:cNvSpPr/>
            <p:nvPr/>
          </p:nvSpPr>
          <p:spPr bwMode="auto">
            <a:xfrm>
              <a:off x="5468139" y="4279928"/>
              <a:ext cx="155448" cy="15544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3" name="Oval 642"/>
            <p:cNvSpPr/>
            <p:nvPr/>
          </p:nvSpPr>
          <p:spPr bwMode="auto">
            <a:xfrm>
              <a:off x="4588148" y="4211855"/>
              <a:ext cx="228600" cy="228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4" name="Oval 643"/>
            <p:cNvSpPr/>
            <p:nvPr/>
          </p:nvSpPr>
          <p:spPr bwMode="auto">
            <a:xfrm>
              <a:off x="5410200" y="3959352"/>
              <a:ext cx="155448" cy="15544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" name="Oval 644"/>
            <p:cNvSpPr/>
            <p:nvPr/>
          </p:nvSpPr>
          <p:spPr bwMode="auto">
            <a:xfrm>
              <a:off x="1253468" y="4184993"/>
              <a:ext cx="157707" cy="15233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6" name="Oval 645"/>
            <p:cNvSpPr/>
            <p:nvPr/>
          </p:nvSpPr>
          <p:spPr bwMode="auto">
            <a:xfrm>
              <a:off x="2353954" y="3640349"/>
              <a:ext cx="173736" cy="17373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Oval 646"/>
            <p:cNvSpPr/>
            <p:nvPr/>
          </p:nvSpPr>
          <p:spPr bwMode="auto">
            <a:xfrm>
              <a:off x="3276600" y="4450571"/>
              <a:ext cx="126852" cy="12142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8" name="TextBox 2"/>
            <p:cNvSpPr txBox="1">
              <a:spLocks noChangeArrowheads="1"/>
            </p:cNvSpPr>
            <p:nvPr/>
          </p:nvSpPr>
          <p:spPr bwMode="auto">
            <a:xfrm>
              <a:off x="864914" y="4304215"/>
              <a:ext cx="775967" cy="532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Mexico</a:t>
              </a:r>
            </a:p>
            <a:p>
              <a:pPr algn="ctr" eaLnBrk="1" hangingPunct="1">
                <a:buClrTx/>
                <a:buNone/>
              </a:pPr>
              <a:r>
                <a:rPr 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(3%)</a:t>
              </a:r>
              <a:endParaRPr lang="en-US" altLang="en-US" sz="11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9" name="TextBox 210"/>
            <p:cNvSpPr txBox="1">
              <a:spLocks noChangeArrowheads="1"/>
            </p:cNvSpPr>
            <p:nvPr/>
          </p:nvSpPr>
          <p:spPr bwMode="auto">
            <a:xfrm>
              <a:off x="2948001" y="4573885"/>
              <a:ext cx="818249" cy="532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Nigeria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(2%)</a:t>
              </a:r>
              <a:endParaRPr lang="en-US" altLang="en-US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0" name="TextBox 211"/>
            <p:cNvSpPr txBox="1">
              <a:spLocks noChangeArrowheads="1"/>
            </p:cNvSpPr>
            <p:nvPr/>
          </p:nvSpPr>
          <p:spPr bwMode="auto">
            <a:xfrm>
              <a:off x="5394810" y="4208948"/>
              <a:ext cx="1393972" cy="7415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Philippines </a:t>
              </a: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(5%)</a:t>
              </a:r>
              <a:endParaRPr lang="en-US" altLang="en-US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ClrTx/>
                <a:buFontTx/>
                <a:buNone/>
              </a:pPr>
              <a:endParaRPr lang="en-US" altLang="en-US" sz="11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1" name="TextBox 212"/>
            <p:cNvSpPr txBox="1">
              <a:spLocks noChangeArrowheads="1"/>
            </p:cNvSpPr>
            <p:nvPr/>
          </p:nvSpPr>
          <p:spPr bwMode="auto">
            <a:xfrm>
              <a:off x="5536709" y="3886200"/>
              <a:ext cx="1343664" cy="532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buClrTx/>
                <a:buNone/>
              </a:pPr>
              <a:r>
                <a:rPr lang="en-US" altLang="en-US" sz="1100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S. </a:t>
              </a: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Korea </a:t>
              </a: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(4%)</a:t>
              </a:r>
              <a:endParaRPr lang="en-US" altLang="en-US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eaLnBrk="1" hangingPunct="1">
                <a:buClrTx/>
                <a:buFontTx/>
                <a:buNone/>
              </a:pPr>
              <a:endParaRPr lang="en-US" altLang="en-US" sz="11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2" name="TextBox 210"/>
            <p:cNvSpPr txBox="1">
              <a:spLocks noChangeArrowheads="1"/>
            </p:cNvSpPr>
            <p:nvPr/>
          </p:nvSpPr>
          <p:spPr bwMode="auto">
            <a:xfrm>
              <a:off x="2088778" y="3733800"/>
              <a:ext cx="806822" cy="7415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100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Rest of </a:t>
              </a: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World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1100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5</a:t>
              </a: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%)</a:t>
              </a:r>
              <a:endParaRPr lang="en-US" altLang="en-US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3" name="TextBox 211"/>
            <p:cNvSpPr txBox="1">
              <a:spLocks noChangeArrowheads="1"/>
            </p:cNvSpPr>
            <p:nvPr/>
          </p:nvSpPr>
          <p:spPr bwMode="auto">
            <a:xfrm>
              <a:off x="4363046" y="4425445"/>
              <a:ext cx="741682" cy="53238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India</a:t>
              </a:r>
            </a:p>
            <a:p>
              <a:pPr algn="ctr" eaLnBrk="1" hangingPunct="1">
                <a:buClrTx/>
                <a:buNone/>
              </a:pP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(8%)</a:t>
              </a:r>
              <a:endParaRPr lang="en-US" altLang="en-US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4" name="TextBox 211"/>
            <p:cNvSpPr txBox="1">
              <a:spLocks noChangeArrowheads="1"/>
            </p:cNvSpPr>
            <p:nvPr/>
          </p:nvSpPr>
          <p:spPr bwMode="auto">
            <a:xfrm>
              <a:off x="3862498" y="4191001"/>
              <a:ext cx="741682" cy="53238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UAE</a:t>
              </a:r>
            </a:p>
            <a:p>
              <a:pPr algn="ctr" eaLnBrk="1" hangingPunct="1">
                <a:buClrTx/>
                <a:buNone/>
              </a:pPr>
              <a:r>
                <a:rPr lang="en-US" alt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(2%)</a:t>
              </a:r>
              <a:endParaRPr lang="en-US" altLang="en-US" sz="11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TextBox 654"/>
            <p:cNvSpPr txBox="1"/>
            <p:nvPr/>
          </p:nvSpPr>
          <p:spPr>
            <a:xfrm>
              <a:off x="1231755" y="2165816"/>
              <a:ext cx="4163247" cy="32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Top markets for U.S. ethanol exports in 2016</a:t>
              </a:r>
              <a:endParaRPr lang="en-US" sz="11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6" name="Oval 655"/>
            <p:cNvSpPr/>
            <p:nvPr/>
          </p:nvSpPr>
          <p:spPr bwMode="auto">
            <a:xfrm>
              <a:off x="4871595" y="3657600"/>
              <a:ext cx="457200" cy="4572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7" name="TextBox 212"/>
            <p:cNvSpPr txBox="1">
              <a:spLocks noChangeArrowheads="1"/>
            </p:cNvSpPr>
            <p:nvPr/>
          </p:nvSpPr>
          <p:spPr bwMode="auto">
            <a:xfrm>
              <a:off x="4576222" y="3568919"/>
              <a:ext cx="1080746" cy="722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China </a:t>
              </a:r>
              <a:r>
                <a:rPr lang="en-US" altLang="en-US" sz="10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(17%)</a:t>
              </a:r>
              <a:endParaRPr lang="en-US" altLang="en-US" sz="1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ClrTx/>
                <a:buFontTx/>
                <a:buNone/>
              </a:pPr>
              <a:endParaRPr lang="en-US" altLang="en-US" sz="11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8" name="Oval 657"/>
            <p:cNvSpPr/>
            <p:nvPr/>
          </p:nvSpPr>
          <p:spPr bwMode="auto">
            <a:xfrm>
              <a:off x="4216548" y="4114800"/>
              <a:ext cx="126852" cy="12142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9" name="Oval 658"/>
            <p:cNvSpPr/>
            <p:nvPr/>
          </p:nvSpPr>
          <p:spPr bwMode="auto">
            <a:xfrm>
              <a:off x="1671093" y="4724461"/>
              <a:ext cx="157707" cy="15233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TextBox 2"/>
            <p:cNvSpPr txBox="1">
              <a:spLocks noChangeArrowheads="1"/>
            </p:cNvSpPr>
            <p:nvPr/>
          </p:nvSpPr>
          <p:spPr bwMode="auto">
            <a:xfrm>
              <a:off x="1129033" y="4750713"/>
              <a:ext cx="775967" cy="532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17588A"/>
                </a:buClr>
                <a:buFont typeface="Arial" charset="0"/>
                <a:buChar char=" 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algn="l" eaLnBrk="0" hangingPunct="0">
                <a:buClr>
                  <a:schemeClr val="tx1"/>
                </a:buClr>
                <a:buFont typeface="Wingdings" pitchFamily="2" charset="2"/>
                <a:buChar char="ª"/>
                <a:defRPr sz="16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algn="l" eaLnBrk="0" hangingPunct="0">
                <a:buClr>
                  <a:schemeClr val="tx1"/>
                </a:buClr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algn="l" eaLnBrk="0" hangingPunct="0"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2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1100" b="1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Peru</a:t>
              </a:r>
            </a:p>
            <a:p>
              <a:pPr algn="ctr" eaLnBrk="1" hangingPunct="1">
                <a:buClrTx/>
                <a:buNone/>
              </a:pPr>
              <a:r>
                <a:rPr lang="en-US" sz="1100" dirty="0" smtClean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(4%)</a:t>
              </a:r>
              <a:endParaRPr lang="en-US" altLang="en-US" sz="11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8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000" b="1" dirty="0" smtClean="0"/>
              <a:t>U.S. ethanol imports have been sparse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553200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2017 Renewable Fuels Association. All Rights Reserved.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EIA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65680"/>
              </p:ext>
            </p:extLst>
          </p:nvPr>
        </p:nvGraphicFramePr>
        <p:xfrm>
          <a:off x="246062" y="1219201"/>
          <a:ext cx="86518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0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436162"/>
            <a:ext cx="40386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Trade association representing U.S. ethanol producers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Mission: “Drive expanded production and use of American-made renewable fuels and co-products worldwide”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Founded in 1981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Offices in Washington D.C., St. Louis, Kansas City, and Detroit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 producers include large bioenergy companies and agribusinesses as well as small farmer-owned co-ops and LLCs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members include vendors, suppliers, supporters,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26" y="527447"/>
            <a:ext cx="859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the Renewable Fuels Association (RFA)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geoff\AppData\Local\Microsoft\Windows\Temporary Internet Files\Content.IE5\FFREXWV5\11016648784_291368ac5e_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r="19577" b="20287"/>
          <a:stretch/>
        </p:blipFill>
        <p:spPr bwMode="auto">
          <a:xfrm>
            <a:off x="4251461" y="1828800"/>
            <a:ext cx="4632175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01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/>
              <a:t>High sugar prices mean sugarcane has not been competitive with corn as ethanol feedstock…</a:t>
            </a:r>
            <a:endParaRPr lang="en-US" sz="2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RFA, CME Group, ICE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567848"/>
            <a:ext cx="8458200" cy="6061552"/>
            <a:chOff x="228600" y="567848"/>
            <a:chExt cx="8458200" cy="6061552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0965459"/>
                </p:ext>
              </p:extLst>
            </p:nvPr>
          </p:nvGraphicFramePr>
          <p:xfrm>
            <a:off x="228600" y="1676400"/>
            <a:ext cx="8458200" cy="4953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 rot="17631079">
              <a:off x="2732781" y="1602754"/>
              <a:ext cx="2362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1/3/17</a:t>
              </a:r>
              <a:endPara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757669">
              <a:off x="4352116" y="3457298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Favors Corn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637686">
              <a:off x="4490445" y="3760552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Favors Sugar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656232" y="3124200"/>
              <a:ext cx="152400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046632" y="3276600"/>
              <a:ext cx="152400" cy="334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18037" y="4171281"/>
              <a:ext cx="1524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27637" y="3962400"/>
              <a:ext cx="1524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7631079">
              <a:off x="3008196" y="1678954"/>
              <a:ext cx="2362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3/1/17</a:t>
              </a:r>
              <a:endPara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7631079">
              <a:off x="3451651" y="3103696"/>
              <a:ext cx="64547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1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/1/17</a:t>
              </a:r>
              <a:endPara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631079">
              <a:off x="2895648" y="3900796"/>
              <a:ext cx="6776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6/1/17</a:t>
              </a:r>
              <a:endPara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9992" y="2557790"/>
              <a:ext cx="25718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OCT17 sugar vs. SEP17 corn</a:t>
              </a:r>
              <a:endPara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3971089" y="2688595"/>
              <a:ext cx="296111" cy="4103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119145" y="2819400"/>
              <a:ext cx="148055" cy="14509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7631079">
              <a:off x="3513289" y="3751995"/>
              <a:ext cx="67766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6/8/17</a:t>
              </a:r>
              <a:endPara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3174521" y="2846717"/>
              <a:ext cx="707366" cy="1009471"/>
            </a:xfrm>
            <a:custGeom>
              <a:avLst/>
              <a:gdLst>
                <a:gd name="connsiteX0" fmla="*/ 0 w 707366"/>
                <a:gd name="connsiteY0" fmla="*/ 0 h 1009471"/>
                <a:gd name="connsiteX1" fmla="*/ 276045 w 707366"/>
                <a:gd name="connsiteY1" fmla="*/ 17253 h 1009471"/>
                <a:gd name="connsiteX2" fmla="*/ 500332 w 707366"/>
                <a:gd name="connsiteY2" fmla="*/ 103517 h 1009471"/>
                <a:gd name="connsiteX3" fmla="*/ 327804 w 707366"/>
                <a:gd name="connsiteY3" fmla="*/ 715992 h 1009471"/>
                <a:gd name="connsiteX4" fmla="*/ 284671 w 707366"/>
                <a:gd name="connsiteY4" fmla="*/ 1009291 h 1009471"/>
                <a:gd name="connsiteX5" fmla="*/ 707366 w 707366"/>
                <a:gd name="connsiteY5" fmla="*/ 750498 h 100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366" h="1009471">
                  <a:moveTo>
                    <a:pt x="0" y="0"/>
                  </a:moveTo>
                  <a:cubicBezTo>
                    <a:pt x="96328" y="0"/>
                    <a:pt x="192656" y="0"/>
                    <a:pt x="276045" y="17253"/>
                  </a:cubicBezTo>
                  <a:cubicBezTo>
                    <a:pt x="359434" y="34506"/>
                    <a:pt x="491706" y="-12940"/>
                    <a:pt x="500332" y="103517"/>
                  </a:cubicBezTo>
                  <a:cubicBezTo>
                    <a:pt x="508959" y="219974"/>
                    <a:pt x="363748" y="565030"/>
                    <a:pt x="327804" y="715992"/>
                  </a:cubicBezTo>
                  <a:cubicBezTo>
                    <a:pt x="291860" y="866954"/>
                    <a:pt x="221411" y="1003540"/>
                    <a:pt x="284671" y="1009291"/>
                  </a:cubicBezTo>
                  <a:cubicBezTo>
                    <a:pt x="347931" y="1015042"/>
                    <a:pt x="527648" y="882770"/>
                    <a:pt x="707366" y="750498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6553200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2017 Renewable Fuels Association. All Rights Reserved.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1"/>
            <a:ext cx="758952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333" b="3333"/>
          <a:stretch/>
        </p:blipFill>
        <p:spPr>
          <a:xfrm>
            <a:off x="2057400" y="304800"/>
            <a:ext cx="498493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9" b="2862"/>
          <a:stretch/>
        </p:blipFill>
        <p:spPr>
          <a:xfrm>
            <a:off x="990599" y="380999"/>
            <a:ext cx="7167979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Ethanol’s Future Looks Bright</a:t>
            </a:r>
            <a:br>
              <a:rPr lang="en-US" dirty="0" smtClean="0"/>
            </a:br>
            <a:r>
              <a:rPr lang="en-US" dirty="0" smtClean="0"/>
              <a:t>But Threats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Company Attacks on RFS/Ethanol Persist</a:t>
            </a:r>
          </a:p>
          <a:p>
            <a:pPr lvl="1"/>
            <a:r>
              <a:rPr lang="en-US" dirty="0" smtClean="0"/>
              <a:t>PA </a:t>
            </a:r>
            <a:r>
              <a:rPr lang="en-US" dirty="0" err="1" smtClean="0"/>
              <a:t>Gov</a:t>
            </a:r>
            <a:r>
              <a:rPr lang="en-US" dirty="0" smtClean="0"/>
              <a:t> RFS Waiver Request</a:t>
            </a:r>
          </a:p>
          <a:p>
            <a:r>
              <a:rPr lang="en-US" dirty="0" smtClean="0"/>
              <a:t>Inconsistent Policy Signals Chills Investment</a:t>
            </a:r>
          </a:p>
          <a:p>
            <a:pPr lvl="1"/>
            <a:r>
              <a:rPr lang="en-US" dirty="0" smtClean="0"/>
              <a:t>Recent Proposals From EPA</a:t>
            </a:r>
          </a:p>
          <a:p>
            <a:pPr lvl="1"/>
            <a:r>
              <a:rPr lang="en-US" dirty="0" smtClean="0"/>
              <a:t>RVP </a:t>
            </a:r>
          </a:p>
          <a:p>
            <a:r>
              <a:rPr lang="en-US" dirty="0" smtClean="0"/>
              <a:t>Increasingly Protectionist Trade Actions Across the Globe</a:t>
            </a:r>
          </a:p>
          <a:p>
            <a:r>
              <a:rPr lang="en-US" dirty="0" smtClean="0"/>
              <a:t>Climate Change Agenda Fading Domestically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5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Fuels Association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www.ethanolrfa.org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(202) 289-3835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Ethanol is the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lowest-cost and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cleanest source of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octane for gasoline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553200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2017 Renewable Fuels Association. All Rights Reserved.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295400"/>
            <a:ext cx="7543800" cy="5029200"/>
            <a:chOff x="247272" y="1846003"/>
            <a:chExt cx="5193636" cy="3492685"/>
          </a:xfrm>
        </p:grpSpPr>
        <p:pic>
          <p:nvPicPr>
            <p:cNvPr id="1026" name="Picture 2" descr="P:\2017 Outlook\2017 Outlook Charts &amp; Graphs\oct_blen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7" t="11567" r="7847" b="20427"/>
            <a:stretch/>
          </p:blipFill>
          <p:spPr bwMode="auto">
            <a:xfrm>
              <a:off x="247272" y="1846003"/>
              <a:ext cx="5193636" cy="349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38200" y="3606716"/>
              <a:ext cx="762000" cy="18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volatility</a:t>
              </a:r>
              <a:endPara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2764951"/>
              <a:ext cx="762000" cy="28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approved by OEMs</a:t>
              </a:r>
              <a:endPara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08534" y="3786664"/>
              <a:ext cx="114300" cy="3164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572000" y="3048000"/>
              <a:ext cx="762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09725" y="3353508"/>
              <a:ext cx="990600" cy="28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Highly toxic. Limited to 1% of blend</a:t>
              </a:r>
              <a:endPara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105025" y="3657600"/>
              <a:ext cx="57150" cy="1875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78686" y="3088116"/>
              <a:ext cx="762000" cy="289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Banned in 26 states</a:t>
              </a:r>
              <a:endPara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552825" y="3346966"/>
              <a:ext cx="114300" cy="158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26266" r="8377" b="14899"/>
          <a:stretch/>
        </p:blipFill>
        <p:spPr>
          <a:xfrm>
            <a:off x="515732" y="916473"/>
            <a:ext cx="7485267" cy="5408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07313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Ethanol’s contribution to U.S. gasoline pool octane, 2000-2015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3174" r="2913" b="6663"/>
          <a:stretch/>
        </p:blipFill>
        <p:spPr>
          <a:xfrm>
            <a:off x="457200" y="457200"/>
            <a:ext cx="4114800" cy="608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53000" y="5334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Ethanol reduces greenhouse gas (GHG) emissions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213360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average, corn ethanol reduces GHG emissions by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compared to U.S. gasoline (USDA) including land use change penalties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U.S. corn ethanol reduces GHG emissions by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50-60%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(EPA, CARB, DOE)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U.S. corn ethanol reduces GHG emissions by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50%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compared to EU gasoline under RED (EC)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U.S. corn ethanol meets Japan’s 50% GHG reduction threshold and sustainability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5907" r="7712" b="8436"/>
          <a:stretch/>
        </p:blipFill>
        <p:spPr>
          <a:xfrm>
            <a:off x="609600" y="304800"/>
            <a:ext cx="8382000" cy="64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Ethanol Industry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installed production facilities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 in operation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 idle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facilities have “nameplate” capacity to produce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annually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 production capacity is likely ≈ 16.4 BG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 production in 2016 was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15.41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97% capacity utilization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Feedstock breakdown for installed facilities: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62657"/>
              </p:ext>
            </p:extLst>
          </p:nvPr>
        </p:nvGraphicFramePr>
        <p:xfrm>
          <a:off x="685800" y="4419600"/>
          <a:ext cx="72390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914400"/>
                <a:gridCol w="2009776"/>
                <a:gridCol w="1266825"/>
              </a:tblGrid>
              <a:tr h="30480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(MG)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Cap.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15,102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Corn/sorghum/wheat/barley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Food/beverage waste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Cellulosic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biomass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1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54752"/>
              </p:ext>
            </p:extLst>
          </p:nvPr>
        </p:nvGraphicFramePr>
        <p:xfrm>
          <a:off x="152400" y="1371600"/>
          <a:ext cx="6172201" cy="498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cropland continues to shrink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2557963">
            <a:off x="4960213" y="3225935"/>
            <a:ext cx="209218" cy="3279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2557963">
            <a:off x="5188813" y="3606935"/>
            <a:ext cx="209218" cy="3279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0444" y="3075801"/>
            <a:ext cx="175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RFS1 adopted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456801"/>
            <a:ext cx="175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RFS2 adopted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754469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1969-2012 from USDA Agriculture Census; 2013-2016 from USEPA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6367790"/>
            <a:ext cx="723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harvested cropland, cropland pasture, idle cropland, fallow cropland, and failed/abandoned cropland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524000"/>
            <a:ext cx="2590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U.S. cropland has fallen by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nearly 100 million acres (20%)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since 1969.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Cropland continued to shrink after the RFS1 was adopted in 2005 and fell further following adoption of RFS2 in 2007.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EPA tracks cropland acreage annually to ensure RFS program is not stimulating cropland expansion beyond 2007 levels.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63" y="30234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 gains ensure corn supply is sufficient to meet all demands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3581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2017 crop projected at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14.18 billion bushels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83.5 million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harvested acres.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Producing the same-sized crop with 1980-era technology would have required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156 million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harvested acres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5563"/>
              </p:ext>
            </p:extLst>
          </p:nvPr>
        </p:nvGraphicFramePr>
        <p:xfrm>
          <a:off x="457199" y="3855720"/>
          <a:ext cx="3886201" cy="2240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8736"/>
                <a:gridCol w="622169"/>
                <a:gridCol w="637095"/>
                <a:gridCol w="838201"/>
              </a:tblGrid>
              <a:tr h="230916">
                <a:tc>
                  <a:txBody>
                    <a:bodyPr/>
                    <a:lstStyle/>
                    <a:p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9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Acres Planted </a:t>
                      </a:r>
                    </a:p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(million)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+8%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9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Cropland 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(million)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-19%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9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 </a:t>
                      </a:r>
                    </a:p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(bu./acre)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169.9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+87%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8891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</a:t>
                      </a:r>
                    </a:p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(billion bu.)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USDA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5249"/>
              </p:ext>
            </p:extLst>
          </p:nvPr>
        </p:nvGraphicFramePr>
        <p:xfrm>
          <a:off x="4419600" y="1600201"/>
          <a:ext cx="4572000" cy="48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21087"/>
              </p:ext>
            </p:extLst>
          </p:nvPr>
        </p:nvGraphicFramePr>
        <p:xfrm>
          <a:off x="0" y="1447800"/>
          <a:ext cx="5257799" cy="51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 use for animal feed continues to grow…leading to increased meat supplies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37386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USDA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339487"/>
              </p:ext>
            </p:extLst>
          </p:nvPr>
        </p:nvGraphicFramePr>
        <p:xfrm>
          <a:off x="5203751" y="1524000"/>
          <a:ext cx="3711649" cy="478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572000" y="2667000"/>
            <a:ext cx="1" cy="76200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8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consumer food prices rising more slowly since adoption of the RFS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72626"/>
              </p:ext>
            </p:extLst>
          </p:nvPr>
        </p:nvGraphicFramePr>
        <p:xfrm>
          <a:off x="237522" y="1447801"/>
          <a:ext cx="866895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Up Arrow 5"/>
          <p:cNvSpPr/>
          <p:nvPr/>
        </p:nvSpPr>
        <p:spPr>
          <a:xfrm>
            <a:off x="7010400" y="5943600"/>
            <a:ext cx="304800" cy="2286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629400" y="5943600"/>
            <a:ext cx="304800" cy="2286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621539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RFS1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621539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RFS2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306979"/>
            <a:ext cx="571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Dept. of Labor; Bureau of Labor Statistics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Ethanol Plants Locations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059" y="1334863"/>
            <a:ext cx="7790688" cy="4761137"/>
            <a:chOff x="481059" y="1182462"/>
            <a:chExt cx="7790688" cy="4761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84018" y="1872102"/>
              <a:ext cx="1129323" cy="1047551"/>
              <a:chOff x="3562" y="1636"/>
              <a:chExt cx="497" cy="4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54" name="Freeform 55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3007 w 52"/>
                  <a:gd name="T1" fmla="*/ 7861 h 71"/>
                  <a:gd name="T2" fmla="*/ 4948 w 52"/>
                  <a:gd name="T3" fmla="*/ 7768 h 71"/>
                  <a:gd name="T4" fmla="*/ 5187 w 52"/>
                  <a:gd name="T5" fmla="*/ 7173 h 71"/>
                  <a:gd name="T6" fmla="*/ 5187 w 52"/>
                  <a:gd name="T7" fmla="*/ 6720 h 71"/>
                  <a:gd name="T8" fmla="*/ 5537 w 52"/>
                  <a:gd name="T9" fmla="*/ 6364 h 71"/>
                  <a:gd name="T10" fmla="*/ 5634 w 52"/>
                  <a:gd name="T11" fmla="*/ 6009 h 71"/>
                  <a:gd name="T12" fmla="*/ 5751 w 52"/>
                  <a:gd name="T13" fmla="*/ 5794 h 71"/>
                  <a:gd name="T14" fmla="*/ 5873 w 52"/>
                  <a:gd name="T15" fmla="*/ 5911 h 71"/>
                  <a:gd name="T16" fmla="*/ 5989 w 52"/>
                  <a:gd name="T17" fmla="*/ 5794 h 71"/>
                  <a:gd name="T18" fmla="*/ 5989 w 52"/>
                  <a:gd name="T19" fmla="*/ 5322 h 71"/>
                  <a:gd name="T20" fmla="*/ 5873 w 52"/>
                  <a:gd name="T21" fmla="*/ 4868 h 71"/>
                  <a:gd name="T22" fmla="*/ 5420 w 52"/>
                  <a:gd name="T23" fmla="*/ 3231 h 71"/>
                  <a:gd name="T24" fmla="*/ 4831 w 52"/>
                  <a:gd name="T25" fmla="*/ 3231 h 71"/>
                  <a:gd name="T26" fmla="*/ 4140 w 52"/>
                  <a:gd name="T27" fmla="*/ 4157 h 71"/>
                  <a:gd name="T28" fmla="*/ 4024 w 52"/>
                  <a:gd name="T29" fmla="*/ 4059 h 71"/>
                  <a:gd name="T30" fmla="*/ 3810 w 52"/>
                  <a:gd name="T31" fmla="*/ 3942 h 71"/>
                  <a:gd name="T32" fmla="*/ 3810 w 52"/>
                  <a:gd name="T33" fmla="*/ 3465 h 71"/>
                  <a:gd name="T34" fmla="*/ 4140 w 52"/>
                  <a:gd name="T35" fmla="*/ 3231 h 71"/>
                  <a:gd name="T36" fmla="*/ 4140 w 52"/>
                  <a:gd name="T37" fmla="*/ 3017 h 71"/>
                  <a:gd name="T38" fmla="*/ 4379 w 52"/>
                  <a:gd name="T39" fmla="*/ 2778 h 71"/>
                  <a:gd name="T40" fmla="*/ 4379 w 52"/>
                  <a:gd name="T41" fmla="*/ 1969 h 71"/>
                  <a:gd name="T42" fmla="*/ 4262 w 52"/>
                  <a:gd name="T43" fmla="*/ 1613 h 71"/>
                  <a:gd name="T44" fmla="*/ 4024 w 52"/>
                  <a:gd name="T45" fmla="*/ 1379 h 71"/>
                  <a:gd name="T46" fmla="*/ 4262 w 52"/>
                  <a:gd name="T47" fmla="*/ 1165 h 71"/>
                  <a:gd name="T48" fmla="*/ 4140 w 52"/>
                  <a:gd name="T49" fmla="*/ 809 h 71"/>
                  <a:gd name="T50" fmla="*/ 3454 w 52"/>
                  <a:gd name="T51" fmla="*/ 453 h 71"/>
                  <a:gd name="T52" fmla="*/ 3007 w 52"/>
                  <a:gd name="T53" fmla="*/ 239 h 71"/>
                  <a:gd name="T54" fmla="*/ 2413 w 52"/>
                  <a:gd name="T55" fmla="*/ 117 h 71"/>
                  <a:gd name="T56" fmla="*/ 2082 w 52"/>
                  <a:gd name="T57" fmla="*/ 117 h 71"/>
                  <a:gd name="T58" fmla="*/ 1727 w 52"/>
                  <a:gd name="T59" fmla="*/ 356 h 71"/>
                  <a:gd name="T60" fmla="*/ 1727 w 52"/>
                  <a:gd name="T61" fmla="*/ 687 h 71"/>
                  <a:gd name="T62" fmla="*/ 1849 w 52"/>
                  <a:gd name="T63" fmla="*/ 809 h 71"/>
                  <a:gd name="T64" fmla="*/ 1727 w 52"/>
                  <a:gd name="T65" fmla="*/ 926 h 71"/>
                  <a:gd name="T66" fmla="*/ 1494 w 52"/>
                  <a:gd name="T67" fmla="*/ 1165 h 71"/>
                  <a:gd name="T68" fmla="*/ 1372 w 52"/>
                  <a:gd name="T69" fmla="*/ 1496 h 71"/>
                  <a:gd name="T70" fmla="*/ 1372 w 52"/>
                  <a:gd name="T71" fmla="*/ 1969 h 71"/>
                  <a:gd name="T72" fmla="*/ 1158 w 52"/>
                  <a:gd name="T73" fmla="*/ 1852 h 71"/>
                  <a:gd name="T74" fmla="*/ 1158 w 52"/>
                  <a:gd name="T75" fmla="*/ 1496 h 71"/>
                  <a:gd name="T76" fmla="*/ 1158 w 52"/>
                  <a:gd name="T77" fmla="*/ 1282 h 71"/>
                  <a:gd name="T78" fmla="*/ 924 w 52"/>
                  <a:gd name="T79" fmla="*/ 1496 h 71"/>
                  <a:gd name="T80" fmla="*/ 924 w 52"/>
                  <a:gd name="T81" fmla="*/ 1852 h 71"/>
                  <a:gd name="T82" fmla="*/ 569 w 52"/>
                  <a:gd name="T83" fmla="*/ 1969 h 71"/>
                  <a:gd name="T84" fmla="*/ 448 w 52"/>
                  <a:gd name="T85" fmla="*/ 2208 h 71"/>
                  <a:gd name="T86" fmla="*/ 355 w 52"/>
                  <a:gd name="T87" fmla="*/ 2661 h 71"/>
                  <a:gd name="T88" fmla="*/ 238 w 52"/>
                  <a:gd name="T89" fmla="*/ 3231 h 71"/>
                  <a:gd name="T90" fmla="*/ 117 w 52"/>
                  <a:gd name="T91" fmla="*/ 3704 h 71"/>
                  <a:gd name="T92" fmla="*/ 238 w 52"/>
                  <a:gd name="T93" fmla="*/ 4274 h 71"/>
                  <a:gd name="T94" fmla="*/ 238 w 52"/>
                  <a:gd name="T95" fmla="*/ 4751 h 71"/>
                  <a:gd name="T96" fmla="*/ 686 w 52"/>
                  <a:gd name="T97" fmla="*/ 5794 h 71"/>
                  <a:gd name="T98" fmla="*/ 803 w 52"/>
                  <a:gd name="T99" fmla="*/ 6364 h 71"/>
                  <a:gd name="T100" fmla="*/ 803 w 52"/>
                  <a:gd name="T101" fmla="*/ 6481 h 71"/>
                  <a:gd name="T102" fmla="*/ 686 w 52"/>
                  <a:gd name="T103" fmla="*/ 7173 h 71"/>
                  <a:gd name="T104" fmla="*/ 238 w 52"/>
                  <a:gd name="T105" fmla="*/ 7977 h 71"/>
                  <a:gd name="T106" fmla="*/ 0 w 52"/>
                  <a:gd name="T107" fmla="*/ 8216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576"/>
              </a:p>
            </p:txBody>
          </p:sp>
          <p:sp>
            <p:nvSpPr>
              <p:cNvPr id="255" name="Freeform 56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478 w 83"/>
                  <a:gd name="T1" fmla="*/ 1854 h 41"/>
                  <a:gd name="T2" fmla="*/ 927 w 83"/>
                  <a:gd name="T3" fmla="*/ 1498 h 41"/>
                  <a:gd name="T4" fmla="*/ 2332 w 83"/>
                  <a:gd name="T5" fmla="*/ 688 h 41"/>
                  <a:gd name="T6" fmla="*/ 3025 w 83"/>
                  <a:gd name="T7" fmla="*/ 117 h 41"/>
                  <a:gd name="T8" fmla="*/ 3596 w 83"/>
                  <a:gd name="T9" fmla="*/ 117 h 41"/>
                  <a:gd name="T10" fmla="*/ 3260 w 83"/>
                  <a:gd name="T11" fmla="*/ 478 h 41"/>
                  <a:gd name="T12" fmla="*/ 2669 w 83"/>
                  <a:gd name="T13" fmla="*/ 1049 h 41"/>
                  <a:gd name="T14" fmla="*/ 2669 w 83"/>
                  <a:gd name="T15" fmla="*/ 1405 h 41"/>
                  <a:gd name="T16" fmla="*/ 3260 w 83"/>
                  <a:gd name="T17" fmla="*/ 1166 h 41"/>
                  <a:gd name="T18" fmla="*/ 4523 w 83"/>
                  <a:gd name="T19" fmla="*/ 1737 h 41"/>
                  <a:gd name="T20" fmla="*/ 5002 w 83"/>
                  <a:gd name="T21" fmla="*/ 1854 h 41"/>
                  <a:gd name="T22" fmla="*/ 5119 w 83"/>
                  <a:gd name="T23" fmla="*/ 1976 h 41"/>
                  <a:gd name="T24" fmla="*/ 5690 w 83"/>
                  <a:gd name="T25" fmla="*/ 1498 h 41"/>
                  <a:gd name="T26" fmla="*/ 7427 w 83"/>
                  <a:gd name="T27" fmla="*/ 927 h 41"/>
                  <a:gd name="T28" fmla="*/ 7310 w 83"/>
                  <a:gd name="T29" fmla="*/ 1283 h 41"/>
                  <a:gd name="T30" fmla="*/ 7666 w 83"/>
                  <a:gd name="T31" fmla="*/ 1620 h 41"/>
                  <a:gd name="T32" fmla="*/ 8359 w 83"/>
                  <a:gd name="T33" fmla="*/ 1498 h 41"/>
                  <a:gd name="T34" fmla="*/ 8832 w 83"/>
                  <a:gd name="T35" fmla="*/ 2093 h 41"/>
                  <a:gd name="T36" fmla="*/ 9525 w 83"/>
                  <a:gd name="T37" fmla="*/ 2215 h 41"/>
                  <a:gd name="T38" fmla="*/ 9525 w 83"/>
                  <a:gd name="T39" fmla="*/ 2429 h 41"/>
                  <a:gd name="T40" fmla="*/ 9169 w 83"/>
                  <a:gd name="T41" fmla="*/ 2429 h 41"/>
                  <a:gd name="T42" fmla="*/ 8715 w 83"/>
                  <a:gd name="T43" fmla="*/ 2429 h 41"/>
                  <a:gd name="T44" fmla="*/ 8022 w 83"/>
                  <a:gd name="T45" fmla="*/ 2429 h 41"/>
                  <a:gd name="T46" fmla="*/ 8022 w 83"/>
                  <a:gd name="T47" fmla="*/ 2785 h 41"/>
                  <a:gd name="T48" fmla="*/ 7212 w 83"/>
                  <a:gd name="T49" fmla="*/ 2429 h 41"/>
                  <a:gd name="T50" fmla="*/ 6622 w 83"/>
                  <a:gd name="T51" fmla="*/ 2663 h 41"/>
                  <a:gd name="T52" fmla="*/ 6382 w 83"/>
                  <a:gd name="T53" fmla="*/ 2902 h 41"/>
                  <a:gd name="T54" fmla="*/ 5812 w 83"/>
                  <a:gd name="T55" fmla="*/ 2902 h 41"/>
                  <a:gd name="T56" fmla="*/ 5333 w 83"/>
                  <a:gd name="T57" fmla="*/ 3473 h 41"/>
                  <a:gd name="T58" fmla="*/ 5450 w 83"/>
                  <a:gd name="T59" fmla="*/ 3259 h 41"/>
                  <a:gd name="T60" fmla="*/ 5119 w 83"/>
                  <a:gd name="T61" fmla="*/ 3259 h 41"/>
                  <a:gd name="T62" fmla="*/ 4880 w 83"/>
                  <a:gd name="T63" fmla="*/ 3141 h 41"/>
                  <a:gd name="T64" fmla="*/ 4645 w 83"/>
                  <a:gd name="T65" fmla="*/ 3712 h 41"/>
                  <a:gd name="T66" fmla="*/ 4192 w 83"/>
                  <a:gd name="T67" fmla="*/ 4400 h 41"/>
                  <a:gd name="T68" fmla="*/ 3952 w 83"/>
                  <a:gd name="T69" fmla="*/ 4522 h 41"/>
                  <a:gd name="T70" fmla="*/ 4070 w 83"/>
                  <a:gd name="T71" fmla="*/ 4190 h 41"/>
                  <a:gd name="T72" fmla="*/ 3713 w 83"/>
                  <a:gd name="T73" fmla="*/ 4190 h 41"/>
                  <a:gd name="T74" fmla="*/ 3474 w 83"/>
                  <a:gd name="T75" fmla="*/ 3356 h 41"/>
                  <a:gd name="T76" fmla="*/ 3382 w 83"/>
                  <a:gd name="T77" fmla="*/ 3259 h 41"/>
                  <a:gd name="T78" fmla="*/ 2669 w 83"/>
                  <a:gd name="T79" fmla="*/ 3024 h 41"/>
                  <a:gd name="T80" fmla="*/ 2547 w 83"/>
                  <a:gd name="T81" fmla="*/ 3024 h 41"/>
                  <a:gd name="T82" fmla="*/ 1859 w 83"/>
                  <a:gd name="T83" fmla="*/ 2785 h 41"/>
                  <a:gd name="T84" fmla="*/ 478 w 83"/>
                  <a:gd name="T85" fmla="*/ 2215 h 41"/>
                  <a:gd name="T86" fmla="*/ 0 w 83"/>
                  <a:gd name="T87" fmla="*/ 1976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576"/>
              </a:p>
            </p:txBody>
          </p:sp>
        </p:grp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400334" y="1596670"/>
              <a:ext cx="986987" cy="602298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57059" y="2153989"/>
              <a:ext cx="1042967" cy="698387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22518" y="2711309"/>
              <a:ext cx="1233139" cy="599844"/>
            </a:xfrm>
            <a:custGeom>
              <a:avLst/>
              <a:gdLst>
                <a:gd name="T0" fmla="*/ 0 w 111"/>
                <a:gd name="T1" fmla="*/ 2147483647 h 55"/>
                <a:gd name="T2" fmla="*/ 2147483647 w 111"/>
                <a:gd name="T3" fmla="*/ 0 h 55"/>
                <a:gd name="T4" fmla="*/ 2147483647 w 111"/>
                <a:gd name="T5" fmla="*/ 2147483647 h 55"/>
                <a:gd name="T6" fmla="*/ 2147483647 w 111"/>
                <a:gd name="T7" fmla="*/ 2147483647 h 55"/>
                <a:gd name="T8" fmla="*/ 2147483647 w 111"/>
                <a:gd name="T9" fmla="*/ 2147483647 h 55"/>
                <a:gd name="T10" fmla="*/ 2147483647 w 111"/>
                <a:gd name="T11" fmla="*/ 2147483647 h 55"/>
                <a:gd name="T12" fmla="*/ 2147483647 w 111"/>
                <a:gd name="T13" fmla="*/ 2147483647 h 55"/>
                <a:gd name="T14" fmla="*/ 2147483647 w 111"/>
                <a:gd name="T15" fmla="*/ 2147483647 h 55"/>
                <a:gd name="T16" fmla="*/ 2147483647 w 111"/>
                <a:gd name="T17" fmla="*/ 2147483647 h 55"/>
                <a:gd name="T18" fmla="*/ 2147483647 w 111"/>
                <a:gd name="T19" fmla="*/ 2147483647 h 55"/>
                <a:gd name="T20" fmla="*/ 2147483647 w 111"/>
                <a:gd name="T21" fmla="*/ 2147483647 h 55"/>
                <a:gd name="T22" fmla="*/ 2147483647 w 111"/>
                <a:gd name="T23" fmla="*/ 2147483647 h 55"/>
                <a:gd name="T24" fmla="*/ 2147483647 w 111"/>
                <a:gd name="T25" fmla="*/ 2147483647 h 55"/>
                <a:gd name="T26" fmla="*/ 2147483647 w 111"/>
                <a:gd name="T27" fmla="*/ 2147483647 h 55"/>
                <a:gd name="T28" fmla="*/ 2147483647 w 111"/>
                <a:gd name="T29" fmla="*/ 2147483647 h 55"/>
                <a:gd name="T30" fmla="*/ 2147483647 w 111"/>
                <a:gd name="T31" fmla="*/ 2147483647 h 55"/>
                <a:gd name="T32" fmla="*/ 2147483647 w 111"/>
                <a:gd name="T33" fmla="*/ 2147483647 h 55"/>
                <a:gd name="T34" fmla="*/ 2147483647 w 111"/>
                <a:gd name="T35" fmla="*/ 2147483647 h 55"/>
                <a:gd name="T36" fmla="*/ 2147483647 w 111"/>
                <a:gd name="T37" fmla="*/ 2147483647 h 55"/>
                <a:gd name="T38" fmla="*/ 2147483647 w 111"/>
                <a:gd name="T39" fmla="*/ 2147483647 h 55"/>
                <a:gd name="T40" fmla="*/ 2147483647 w 111"/>
                <a:gd name="T41" fmla="*/ 2147483647 h 55"/>
                <a:gd name="T42" fmla="*/ 2147483647 w 111"/>
                <a:gd name="T43" fmla="*/ 2147483647 h 55"/>
                <a:gd name="T44" fmla="*/ 2147483647 w 111"/>
                <a:gd name="T45" fmla="*/ 2147483647 h 55"/>
                <a:gd name="T46" fmla="*/ 2147483647 w 111"/>
                <a:gd name="T47" fmla="*/ 2147483647 h 55"/>
                <a:gd name="T48" fmla="*/ 2147483647 w 111"/>
                <a:gd name="T49" fmla="*/ 2147483647 h 55"/>
                <a:gd name="T50" fmla="*/ 2147483647 w 111"/>
                <a:gd name="T51" fmla="*/ 2147483647 h 55"/>
                <a:gd name="T52" fmla="*/ 2147483647 w 111"/>
                <a:gd name="T53" fmla="*/ 2147483647 h 55"/>
                <a:gd name="T54" fmla="*/ 2147483647 w 111"/>
                <a:gd name="T55" fmla="*/ 2147483647 h 55"/>
                <a:gd name="T56" fmla="*/ 2147483647 w 111"/>
                <a:gd name="T57" fmla="*/ 2147483647 h 55"/>
                <a:gd name="T58" fmla="*/ 2147483647 w 111"/>
                <a:gd name="T59" fmla="*/ 2147483647 h 55"/>
                <a:gd name="T60" fmla="*/ 2147483647 w 111"/>
                <a:gd name="T61" fmla="*/ 2147483647 h 55"/>
                <a:gd name="T62" fmla="*/ 2147483647 w 111"/>
                <a:gd name="T63" fmla="*/ 2147483647 h 55"/>
                <a:gd name="T64" fmla="*/ 2147483647 w 111"/>
                <a:gd name="T65" fmla="*/ 2147483647 h 55"/>
                <a:gd name="T66" fmla="*/ 2147483647 w 111"/>
                <a:gd name="T67" fmla="*/ 2147483647 h 55"/>
                <a:gd name="T68" fmla="*/ 2147483647 w 111"/>
                <a:gd name="T69" fmla="*/ 2147483647 h 55"/>
                <a:gd name="T70" fmla="*/ 2147483647 w 111"/>
                <a:gd name="T71" fmla="*/ 2147483647 h 55"/>
                <a:gd name="T72" fmla="*/ 2147483647 w 111"/>
                <a:gd name="T73" fmla="*/ 2147483647 h 55"/>
                <a:gd name="T74" fmla="*/ 2147483647 w 111"/>
                <a:gd name="T75" fmla="*/ 2147483647 h 55"/>
                <a:gd name="T76" fmla="*/ 2147483647 w 111"/>
                <a:gd name="T77" fmla="*/ 2147483647 h 55"/>
                <a:gd name="T78" fmla="*/ 2147483647 w 111"/>
                <a:gd name="T79" fmla="*/ 2147483647 h 55"/>
                <a:gd name="T80" fmla="*/ 2147483647 w 111"/>
                <a:gd name="T81" fmla="*/ 2147483647 h 55"/>
                <a:gd name="T82" fmla="*/ 2147483647 w 111"/>
                <a:gd name="T83" fmla="*/ 2147483647 h 55"/>
                <a:gd name="T84" fmla="*/ 2147483647 w 111"/>
                <a:gd name="T85" fmla="*/ 2147483647 h 55"/>
                <a:gd name="T86" fmla="*/ 2147483647 w 111"/>
                <a:gd name="T87" fmla="*/ 2147483647 h 55"/>
                <a:gd name="T88" fmla="*/ 2147483647 w 111"/>
                <a:gd name="T89" fmla="*/ 2147483647 h 55"/>
                <a:gd name="T90" fmla="*/ 0 w 111"/>
                <a:gd name="T91" fmla="*/ 2147483647 h 55"/>
                <a:gd name="T92" fmla="*/ 0 w 111"/>
                <a:gd name="T93" fmla="*/ 2147483647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568669" y="3289073"/>
              <a:ext cx="1105696" cy="579400"/>
            </a:xfrm>
            <a:custGeom>
              <a:avLst/>
              <a:gdLst>
                <a:gd name="T0" fmla="*/ 2147483647 w 100"/>
                <a:gd name="T1" fmla="*/ 0 h 53"/>
                <a:gd name="T2" fmla="*/ 2147483647 w 100"/>
                <a:gd name="T3" fmla="*/ 2147483647 h 53"/>
                <a:gd name="T4" fmla="*/ 2147483647 w 100"/>
                <a:gd name="T5" fmla="*/ 2147483647 h 53"/>
                <a:gd name="T6" fmla="*/ 2147483647 w 100"/>
                <a:gd name="T7" fmla="*/ 2147483647 h 53"/>
                <a:gd name="T8" fmla="*/ 2147483647 w 100"/>
                <a:gd name="T9" fmla="*/ 2147483647 h 53"/>
                <a:gd name="T10" fmla="*/ 2147483647 w 100"/>
                <a:gd name="T11" fmla="*/ 2147483647 h 53"/>
                <a:gd name="T12" fmla="*/ 2147483647 w 100"/>
                <a:gd name="T13" fmla="*/ 2147483647 h 53"/>
                <a:gd name="T14" fmla="*/ 2147483647 w 100"/>
                <a:gd name="T15" fmla="*/ 2147483647 h 53"/>
                <a:gd name="T16" fmla="*/ 2147483647 w 100"/>
                <a:gd name="T17" fmla="*/ 2147483647 h 53"/>
                <a:gd name="T18" fmla="*/ 2147483647 w 100"/>
                <a:gd name="T19" fmla="*/ 2147483647 h 53"/>
                <a:gd name="T20" fmla="*/ 2147483647 w 100"/>
                <a:gd name="T21" fmla="*/ 2147483647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2147483647 w 100"/>
                <a:gd name="T27" fmla="*/ 0 h 53"/>
                <a:gd name="T28" fmla="*/ 2147483647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378587" y="2632802"/>
              <a:ext cx="906790" cy="588804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147483647 h 54"/>
                <a:gd name="T4" fmla="*/ 2147483647 w 82"/>
                <a:gd name="T5" fmla="*/ 2147483647 h 54"/>
                <a:gd name="T6" fmla="*/ 2147483647 w 82"/>
                <a:gd name="T7" fmla="*/ 2147483647 h 54"/>
                <a:gd name="T8" fmla="*/ 2147483647 w 82"/>
                <a:gd name="T9" fmla="*/ 2147483647 h 54"/>
                <a:gd name="T10" fmla="*/ 2147483647 w 82"/>
                <a:gd name="T11" fmla="*/ 2147483647 h 54"/>
                <a:gd name="T12" fmla="*/ 2147483647 w 82"/>
                <a:gd name="T13" fmla="*/ 2147483647 h 54"/>
                <a:gd name="T14" fmla="*/ 2147483647 w 82"/>
                <a:gd name="T15" fmla="*/ 2147483647 h 54"/>
                <a:gd name="T16" fmla="*/ 2147483647 w 82"/>
                <a:gd name="T17" fmla="*/ 2147483647 h 54"/>
                <a:gd name="T18" fmla="*/ 2147483647 w 82"/>
                <a:gd name="T19" fmla="*/ 2147483647 h 54"/>
                <a:gd name="T20" fmla="*/ 2147483647 w 82"/>
                <a:gd name="T21" fmla="*/ 2147483647 h 54"/>
                <a:gd name="T22" fmla="*/ 2147483647 w 82"/>
                <a:gd name="T23" fmla="*/ 2147483647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2147483647 w 82"/>
                <a:gd name="T37" fmla="*/ 2147483647 h 54"/>
                <a:gd name="T38" fmla="*/ 2147483647 w 82"/>
                <a:gd name="T39" fmla="*/ 2147483647 h 54"/>
                <a:gd name="T40" fmla="*/ 2147483647 w 82"/>
                <a:gd name="T41" fmla="*/ 2147483647 h 54"/>
                <a:gd name="T42" fmla="*/ 2147483647 w 82"/>
                <a:gd name="T43" fmla="*/ 2147483647 h 54"/>
                <a:gd name="T44" fmla="*/ 2147483647 w 82"/>
                <a:gd name="T45" fmla="*/ 2147483647 h 54"/>
                <a:gd name="T46" fmla="*/ 2147483647 w 82"/>
                <a:gd name="T47" fmla="*/ 2147483647 h 54"/>
                <a:gd name="T48" fmla="*/ 2147483647 w 82"/>
                <a:gd name="T49" fmla="*/ 2147483647 h 54"/>
                <a:gd name="T50" fmla="*/ 2147483647 w 82"/>
                <a:gd name="T51" fmla="*/ 2147483647 h 54"/>
                <a:gd name="T52" fmla="*/ 2147483647 w 82"/>
                <a:gd name="T53" fmla="*/ 2147483647 h 54"/>
                <a:gd name="T54" fmla="*/ 2147483647 w 82"/>
                <a:gd name="T55" fmla="*/ 2147483647 h 54"/>
                <a:gd name="T56" fmla="*/ 2147483647 w 82"/>
                <a:gd name="T57" fmla="*/ 2147483647 h 54"/>
                <a:gd name="T58" fmla="*/ 2147483647 w 82"/>
                <a:gd name="T59" fmla="*/ 2147483647 h 54"/>
                <a:gd name="T60" fmla="*/ 2147483647 w 82"/>
                <a:gd name="T61" fmla="*/ 2147483647 h 54"/>
                <a:gd name="T62" fmla="*/ 2147483647 w 82"/>
                <a:gd name="T63" fmla="*/ 2147483647 h 54"/>
                <a:gd name="T64" fmla="*/ 2147483647 w 82"/>
                <a:gd name="T65" fmla="*/ 2147483647 h 54"/>
                <a:gd name="T66" fmla="*/ 2147483647 w 82"/>
                <a:gd name="T67" fmla="*/ 2147483647 h 54"/>
                <a:gd name="T68" fmla="*/ 2147483647 w 82"/>
                <a:gd name="T69" fmla="*/ 2147483647 h 54"/>
                <a:gd name="T70" fmla="*/ 2147483647 w 82"/>
                <a:gd name="T71" fmla="*/ 2147483647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496898" y="3177037"/>
              <a:ext cx="993340" cy="85049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2147483647 h 78"/>
                <a:gd name="T12" fmla="*/ 2147483647 w 90"/>
                <a:gd name="T13" fmla="*/ 2147483647 h 78"/>
                <a:gd name="T14" fmla="*/ 2147483647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2147483647 w 90"/>
                <a:gd name="T33" fmla="*/ 2147483647 h 78"/>
                <a:gd name="T34" fmla="*/ 2147483647 w 90"/>
                <a:gd name="T35" fmla="*/ 2147483647 h 78"/>
                <a:gd name="T36" fmla="*/ 2147483647 w 90"/>
                <a:gd name="T37" fmla="*/ 2147483647 h 78"/>
                <a:gd name="T38" fmla="*/ 2147483647 w 90"/>
                <a:gd name="T39" fmla="*/ 2147483647 h 78"/>
                <a:gd name="T40" fmla="*/ 2147483647 w 90"/>
                <a:gd name="T41" fmla="*/ 2147483647 h 78"/>
                <a:gd name="T42" fmla="*/ 2147483647 w 90"/>
                <a:gd name="T43" fmla="*/ 2147483647 h 78"/>
                <a:gd name="T44" fmla="*/ 2147483647 w 90"/>
                <a:gd name="T45" fmla="*/ 2147483647 h 78"/>
                <a:gd name="T46" fmla="*/ 2147483647 w 90"/>
                <a:gd name="T47" fmla="*/ 2147483647 h 78"/>
                <a:gd name="T48" fmla="*/ 2147483647 w 90"/>
                <a:gd name="T49" fmla="*/ 2147483647 h 78"/>
                <a:gd name="T50" fmla="*/ 2147483647 w 90"/>
                <a:gd name="T51" fmla="*/ 2147483647 h 78"/>
                <a:gd name="T52" fmla="*/ 2147483647 w 90"/>
                <a:gd name="T53" fmla="*/ 2147483647 h 78"/>
                <a:gd name="T54" fmla="*/ 2147483647 w 90"/>
                <a:gd name="T55" fmla="*/ 2147483647 h 78"/>
                <a:gd name="T56" fmla="*/ 0 w 90"/>
                <a:gd name="T57" fmla="*/ 2147483647 h 78"/>
                <a:gd name="T58" fmla="*/ 2147483647 w 90"/>
                <a:gd name="T59" fmla="*/ 2147483647 h 78"/>
                <a:gd name="T60" fmla="*/ 2147483647 w 90"/>
                <a:gd name="T61" fmla="*/ 2147483647 h 78"/>
                <a:gd name="T62" fmla="*/ 2147483647 w 90"/>
                <a:gd name="T63" fmla="*/ 2147483647 h 78"/>
                <a:gd name="T64" fmla="*/ 2147483647 w 90"/>
                <a:gd name="T65" fmla="*/ 2147483647 h 78"/>
                <a:gd name="T66" fmla="*/ 2147483647 w 90"/>
                <a:gd name="T67" fmla="*/ 2147483647 h 78"/>
                <a:gd name="T68" fmla="*/ 2147483647 w 90"/>
                <a:gd name="T69" fmla="*/ 2147483647 h 78"/>
                <a:gd name="T70" fmla="*/ 2147483647 w 90"/>
                <a:gd name="T71" fmla="*/ 2147483647 h 78"/>
                <a:gd name="T72" fmla="*/ 2147483647 w 90"/>
                <a:gd name="T73" fmla="*/ 2147483647 h 78"/>
                <a:gd name="T74" fmla="*/ 2147483647 w 9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875256" y="1990841"/>
              <a:ext cx="786096" cy="830051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436243" y="3376167"/>
              <a:ext cx="1099344" cy="557319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0 h 51"/>
                <a:gd name="T50" fmla="*/ 2147483647 w 99"/>
                <a:gd name="T51" fmla="*/ 2147483647 h 51"/>
                <a:gd name="T52" fmla="*/ 2147483647 w 99"/>
                <a:gd name="T53" fmla="*/ 0 h 51"/>
                <a:gd name="T54" fmla="*/ 2147483647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2147483647 w 99"/>
                <a:gd name="T79" fmla="*/ 2147483647 h 51"/>
                <a:gd name="T80" fmla="*/ 2147483647 w 99"/>
                <a:gd name="T81" fmla="*/ 2147483647 h 51"/>
                <a:gd name="T82" fmla="*/ 2147483647 w 99"/>
                <a:gd name="T83" fmla="*/ 2147483647 h 51"/>
                <a:gd name="T84" fmla="*/ 2147483647 w 99"/>
                <a:gd name="T85" fmla="*/ 2147483647 h 51"/>
                <a:gd name="T86" fmla="*/ 2147483647 w 99"/>
                <a:gd name="T87" fmla="*/ 2147483647 h 51"/>
                <a:gd name="T88" fmla="*/ 2147483647 w 99"/>
                <a:gd name="T89" fmla="*/ 2147483647 h 51"/>
                <a:gd name="T90" fmla="*/ 2147483647 w 99"/>
                <a:gd name="T91" fmla="*/ 2147483647 h 51"/>
                <a:gd name="T92" fmla="*/ 2147483647 w 99"/>
                <a:gd name="T93" fmla="*/ 2147483647 h 51"/>
                <a:gd name="T94" fmla="*/ 2147483647 w 99"/>
                <a:gd name="T95" fmla="*/ 2147483647 h 51"/>
                <a:gd name="T96" fmla="*/ 2147483647 w 99"/>
                <a:gd name="T97" fmla="*/ 2147483647 h 51"/>
                <a:gd name="T98" fmla="*/ 2147483647 w 99"/>
                <a:gd name="T99" fmla="*/ 2147483647 h 51"/>
                <a:gd name="T100" fmla="*/ 2147483647 w 99"/>
                <a:gd name="T101" fmla="*/ 2147483647 h 51"/>
                <a:gd name="T102" fmla="*/ 2147483647 w 99"/>
                <a:gd name="T103" fmla="*/ 2147483647 h 51"/>
                <a:gd name="T104" fmla="*/ 2147483647 w 99"/>
                <a:gd name="T105" fmla="*/ 2147483647 h 51"/>
                <a:gd name="T106" fmla="*/ 2147483647 w 99"/>
                <a:gd name="T107" fmla="*/ 2147483647 h 51"/>
                <a:gd name="T108" fmla="*/ 214748364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337386" y="3792419"/>
              <a:ext cx="1226389" cy="425248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2147483647 h 39"/>
                <a:gd name="T4" fmla="*/ 2147483647 w 111"/>
                <a:gd name="T5" fmla="*/ 2147483647 h 39"/>
                <a:gd name="T6" fmla="*/ 2147483647 w 111"/>
                <a:gd name="T7" fmla="*/ 2147483647 h 39"/>
                <a:gd name="T8" fmla="*/ 2147483647 w 111"/>
                <a:gd name="T9" fmla="*/ 2147483647 h 39"/>
                <a:gd name="T10" fmla="*/ 2147483647 w 111"/>
                <a:gd name="T11" fmla="*/ 2147483647 h 39"/>
                <a:gd name="T12" fmla="*/ 2147483647 w 111"/>
                <a:gd name="T13" fmla="*/ 2147483647 h 39"/>
                <a:gd name="T14" fmla="*/ 2147483647 w 111"/>
                <a:gd name="T15" fmla="*/ 2147483647 h 39"/>
                <a:gd name="T16" fmla="*/ 2147483647 w 111"/>
                <a:gd name="T17" fmla="*/ 2147483647 h 39"/>
                <a:gd name="T18" fmla="*/ 2147483647 w 111"/>
                <a:gd name="T19" fmla="*/ 2147483647 h 39"/>
                <a:gd name="T20" fmla="*/ 2147483647 w 111"/>
                <a:gd name="T21" fmla="*/ 2147483647 h 39"/>
                <a:gd name="T22" fmla="*/ 2147483647 w 111"/>
                <a:gd name="T23" fmla="*/ 2147483647 h 39"/>
                <a:gd name="T24" fmla="*/ 2147483647 w 111"/>
                <a:gd name="T25" fmla="*/ 2147483647 h 39"/>
                <a:gd name="T26" fmla="*/ 2147483647 w 111"/>
                <a:gd name="T27" fmla="*/ 2147483647 h 39"/>
                <a:gd name="T28" fmla="*/ 2147483647 w 111"/>
                <a:gd name="T29" fmla="*/ 2147483647 h 39"/>
                <a:gd name="T30" fmla="*/ 2147483647 w 111"/>
                <a:gd name="T31" fmla="*/ 2147483647 h 39"/>
                <a:gd name="T32" fmla="*/ 2147483647 w 111"/>
                <a:gd name="T33" fmla="*/ 2147483647 h 39"/>
                <a:gd name="T34" fmla="*/ 2147483647 w 111"/>
                <a:gd name="T35" fmla="*/ 2147483647 h 39"/>
                <a:gd name="T36" fmla="*/ 2147483647 w 111"/>
                <a:gd name="T37" fmla="*/ 2147483647 h 39"/>
                <a:gd name="T38" fmla="*/ 2147483647 w 111"/>
                <a:gd name="T39" fmla="*/ 2147483647 h 39"/>
                <a:gd name="T40" fmla="*/ 2147483647 w 111"/>
                <a:gd name="T41" fmla="*/ 2147483647 h 39"/>
                <a:gd name="T42" fmla="*/ 2147483647 w 111"/>
                <a:gd name="T43" fmla="*/ 2147483647 h 39"/>
                <a:gd name="T44" fmla="*/ 0 w 111"/>
                <a:gd name="T45" fmla="*/ 2147483647 h 39"/>
                <a:gd name="T46" fmla="*/ 2147483647 w 111"/>
                <a:gd name="T47" fmla="*/ 2147483647 h 39"/>
                <a:gd name="T48" fmla="*/ 2147483647 w 111"/>
                <a:gd name="T49" fmla="*/ 2147483647 h 39"/>
                <a:gd name="T50" fmla="*/ 2147483647 w 111"/>
                <a:gd name="T51" fmla="*/ 2147483647 h 39"/>
                <a:gd name="T52" fmla="*/ 2147483647 w 111"/>
                <a:gd name="T53" fmla="*/ 2147483647 h 39"/>
                <a:gd name="T54" fmla="*/ 2147483647 w 111"/>
                <a:gd name="T55" fmla="*/ 2147483647 h 39"/>
                <a:gd name="T56" fmla="*/ 2147483647 w 111"/>
                <a:gd name="T57" fmla="*/ 2147483647 h 39"/>
                <a:gd name="T58" fmla="*/ 2147483647 w 111"/>
                <a:gd name="T59" fmla="*/ 2147483647 h 39"/>
                <a:gd name="T60" fmla="*/ 2147483647 w 111"/>
                <a:gd name="T61" fmla="*/ 2147483647 h 39"/>
                <a:gd name="T62" fmla="*/ 2147483647 w 111"/>
                <a:gd name="T63" fmla="*/ 2147483647 h 39"/>
                <a:gd name="T64" fmla="*/ 2147483647 w 111"/>
                <a:gd name="T65" fmla="*/ 2147483647 h 39"/>
                <a:gd name="T66" fmla="*/ 2147483647 w 111"/>
                <a:gd name="T67" fmla="*/ 2147483647 h 39"/>
                <a:gd name="T68" fmla="*/ 2147483647 w 111"/>
                <a:gd name="T69" fmla="*/ 2147483647 h 39"/>
                <a:gd name="T70" fmla="*/ 2147483647 w 111"/>
                <a:gd name="T71" fmla="*/ 2147483647 h 39"/>
                <a:gd name="T72" fmla="*/ 2147483647 w 111"/>
                <a:gd name="T73" fmla="*/ 2147483647 h 39"/>
                <a:gd name="T74" fmla="*/ 2147483647 w 111"/>
                <a:gd name="T75" fmla="*/ 2147483647 h 39"/>
                <a:gd name="T76" fmla="*/ 2147483647 w 111"/>
                <a:gd name="T77" fmla="*/ 2147483647 h 39"/>
                <a:gd name="T78" fmla="*/ 2147483647 w 111"/>
                <a:gd name="T79" fmla="*/ 2147483647 h 39"/>
                <a:gd name="T80" fmla="*/ 2147483647 w 111"/>
                <a:gd name="T81" fmla="*/ 2147483647 h 39"/>
                <a:gd name="T82" fmla="*/ 2147483647 w 111"/>
                <a:gd name="T83" fmla="*/ 2147483647 h 39"/>
                <a:gd name="T84" fmla="*/ 2147483647 w 111"/>
                <a:gd name="T85" fmla="*/ 2147483647 h 39"/>
                <a:gd name="T86" fmla="*/ 2147483647 w 111"/>
                <a:gd name="T87" fmla="*/ 2147483647 h 39"/>
                <a:gd name="T88" fmla="*/ 2147483647 w 111"/>
                <a:gd name="T89" fmla="*/ 2147483647 h 39"/>
                <a:gd name="T90" fmla="*/ 2147483647 w 111"/>
                <a:gd name="T91" fmla="*/ 2147483647 h 39"/>
                <a:gd name="T92" fmla="*/ 2147483647 w 111"/>
                <a:gd name="T93" fmla="*/ 2147483647 h 39"/>
                <a:gd name="T94" fmla="*/ 2147483647 w 111"/>
                <a:gd name="T95" fmla="*/ 2147483647 h 39"/>
                <a:gd name="T96" fmla="*/ 2147483647 w 111"/>
                <a:gd name="T97" fmla="*/ 2147483647 h 39"/>
                <a:gd name="T98" fmla="*/ 2147483647 w 111"/>
                <a:gd name="T99" fmla="*/ 2147483647 h 39"/>
                <a:gd name="T100" fmla="*/ 2147483647 w 111"/>
                <a:gd name="T101" fmla="*/ 2147483647 h 39"/>
                <a:gd name="T102" fmla="*/ 2147483647 w 111"/>
                <a:gd name="T103" fmla="*/ 2147483647 h 39"/>
                <a:gd name="T104" fmla="*/ 2147483647 w 111"/>
                <a:gd name="T105" fmla="*/ 2147483647 h 39"/>
                <a:gd name="T106" fmla="*/ 2147483647 w 111"/>
                <a:gd name="T107" fmla="*/ 2147483647 h 39"/>
                <a:gd name="T108" fmla="*/ 2147483647 w 111"/>
                <a:gd name="T109" fmla="*/ 2147483647 h 39"/>
                <a:gd name="T110" fmla="*/ 2147483647 w 111"/>
                <a:gd name="T111" fmla="*/ 2147483647 h 39"/>
                <a:gd name="T112" fmla="*/ 2147483647 w 111"/>
                <a:gd name="T113" fmla="*/ 2147483647 h 39"/>
                <a:gd name="T114" fmla="*/ 2147483647 w 111"/>
                <a:gd name="T115" fmla="*/ 0 h 39"/>
                <a:gd name="T116" fmla="*/ 2147483647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661352" y="4164102"/>
              <a:ext cx="574088" cy="904469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0 w 52"/>
                <a:gd name="T5" fmla="*/ 2147483647 h 83"/>
                <a:gd name="T6" fmla="*/ 0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w 52"/>
                <a:gd name="T107" fmla="*/ 2147483647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203282" y="3649307"/>
              <a:ext cx="1317306" cy="557319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2147483647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816586" y="4848996"/>
              <a:ext cx="1360581" cy="1013643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028197" y="2763238"/>
              <a:ext cx="628480" cy="700432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2147483647 h 63"/>
                <a:gd name="T60" fmla="*/ 2147483647 w 57"/>
                <a:gd name="T61" fmla="*/ 2147483647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2147483647 w 57"/>
                <a:gd name="T67" fmla="*/ 2147483647 h 63"/>
                <a:gd name="T68" fmla="*/ 2147483647 w 57"/>
                <a:gd name="T69" fmla="*/ 2147483647 h 63"/>
                <a:gd name="T70" fmla="*/ 2147483647 w 57"/>
                <a:gd name="T71" fmla="*/ 2147483647 h 63"/>
                <a:gd name="T72" fmla="*/ 2147483647 w 57"/>
                <a:gd name="T73" fmla="*/ 2147483647 h 63"/>
                <a:gd name="T74" fmla="*/ 0 w 5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423627" y="3015933"/>
              <a:ext cx="675725" cy="655863"/>
            </a:xfrm>
            <a:custGeom>
              <a:avLst/>
              <a:gdLst>
                <a:gd name="T0" fmla="*/ 2147483647 w 61"/>
                <a:gd name="T1" fmla="*/ 0 h 60"/>
                <a:gd name="T2" fmla="*/ 2147483647 w 61"/>
                <a:gd name="T3" fmla="*/ 2147483647 h 60"/>
                <a:gd name="T4" fmla="*/ 2147483647 w 61"/>
                <a:gd name="T5" fmla="*/ 2147483647 h 60"/>
                <a:gd name="T6" fmla="*/ 2147483647 w 61"/>
                <a:gd name="T7" fmla="*/ 2147483647 h 60"/>
                <a:gd name="T8" fmla="*/ 2147483647 w 61"/>
                <a:gd name="T9" fmla="*/ 2147483647 h 60"/>
                <a:gd name="T10" fmla="*/ 2147483647 w 61"/>
                <a:gd name="T11" fmla="*/ 2147483647 h 60"/>
                <a:gd name="T12" fmla="*/ 2147483647 w 61"/>
                <a:gd name="T13" fmla="*/ 2147483647 h 60"/>
                <a:gd name="T14" fmla="*/ 2147483647 w 61"/>
                <a:gd name="T15" fmla="*/ 2147483647 h 60"/>
                <a:gd name="T16" fmla="*/ 2147483647 w 61"/>
                <a:gd name="T17" fmla="*/ 2147483647 h 60"/>
                <a:gd name="T18" fmla="*/ 2147483647 w 61"/>
                <a:gd name="T19" fmla="*/ 2147483647 h 60"/>
                <a:gd name="T20" fmla="*/ 2147483647 w 61"/>
                <a:gd name="T21" fmla="*/ 2147483647 h 60"/>
                <a:gd name="T22" fmla="*/ 2147483647 w 61"/>
                <a:gd name="T23" fmla="*/ 2147483647 h 60"/>
                <a:gd name="T24" fmla="*/ 2147483647 w 61"/>
                <a:gd name="T25" fmla="*/ 2147483647 h 60"/>
                <a:gd name="T26" fmla="*/ 2147483647 w 61"/>
                <a:gd name="T27" fmla="*/ 2147483647 h 60"/>
                <a:gd name="T28" fmla="*/ 2147483647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147483647 w 61"/>
                <a:gd name="T35" fmla="*/ 2147483647 h 60"/>
                <a:gd name="T36" fmla="*/ 2147483647 w 61"/>
                <a:gd name="T37" fmla="*/ 2147483647 h 60"/>
                <a:gd name="T38" fmla="*/ 2147483647 w 61"/>
                <a:gd name="T39" fmla="*/ 2147483647 h 60"/>
                <a:gd name="T40" fmla="*/ 2147483647 w 61"/>
                <a:gd name="T41" fmla="*/ 2147483647 h 60"/>
                <a:gd name="T42" fmla="*/ 2147483647 w 61"/>
                <a:gd name="T43" fmla="*/ 2147483647 h 60"/>
                <a:gd name="T44" fmla="*/ 2147483647 w 61"/>
                <a:gd name="T45" fmla="*/ 2147483647 h 60"/>
                <a:gd name="T46" fmla="*/ 2147483647 w 61"/>
                <a:gd name="T47" fmla="*/ 2147483647 h 60"/>
                <a:gd name="T48" fmla="*/ 2147483647 w 61"/>
                <a:gd name="T49" fmla="*/ 2147483647 h 60"/>
                <a:gd name="T50" fmla="*/ 2147483647 w 61"/>
                <a:gd name="T51" fmla="*/ 2147483647 h 60"/>
                <a:gd name="T52" fmla="*/ 2147483647 w 61"/>
                <a:gd name="T53" fmla="*/ 2147483647 h 60"/>
                <a:gd name="T54" fmla="*/ 2147483647 w 61"/>
                <a:gd name="T55" fmla="*/ 2147483647 h 60"/>
                <a:gd name="T56" fmla="*/ 2147483647 w 61"/>
                <a:gd name="T57" fmla="*/ 2147483647 h 60"/>
                <a:gd name="T58" fmla="*/ 2147483647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2147483647 h 60"/>
                <a:gd name="T66" fmla="*/ 2147483647 w 61"/>
                <a:gd name="T67" fmla="*/ 2147483647 h 60"/>
                <a:gd name="T68" fmla="*/ 2147483647 w 61"/>
                <a:gd name="T69" fmla="*/ 2147483647 h 60"/>
                <a:gd name="T70" fmla="*/ 2147483647 w 61"/>
                <a:gd name="T71" fmla="*/ 2147483647 h 60"/>
                <a:gd name="T72" fmla="*/ 2147483647 w 61"/>
                <a:gd name="T73" fmla="*/ 2147483647 h 60"/>
                <a:gd name="T74" fmla="*/ 2147483647 w 61"/>
                <a:gd name="T75" fmla="*/ 2147483647 h 60"/>
                <a:gd name="T76" fmla="*/ 2147483647 w 61"/>
                <a:gd name="T77" fmla="*/ 2147483647 h 60"/>
                <a:gd name="T78" fmla="*/ 2147483647 w 61"/>
                <a:gd name="T79" fmla="*/ 2147483647 h 60"/>
                <a:gd name="T80" fmla="*/ 2147483647 w 61"/>
                <a:gd name="T81" fmla="*/ 2147483647 h 60"/>
                <a:gd name="T82" fmla="*/ 2147483647 w 61"/>
                <a:gd name="T83" fmla="*/ 2147483647 h 60"/>
                <a:gd name="T84" fmla="*/ 2147483647 w 61"/>
                <a:gd name="T85" fmla="*/ 2147483647 h 60"/>
                <a:gd name="T86" fmla="*/ 2147483647 w 61"/>
                <a:gd name="T87" fmla="*/ 2147483647 h 60"/>
                <a:gd name="T88" fmla="*/ 2147483647 w 61"/>
                <a:gd name="T89" fmla="*/ 2147483647 h 60"/>
                <a:gd name="T90" fmla="*/ 2147483647 w 61"/>
                <a:gd name="T91" fmla="*/ 2147483647 h 60"/>
                <a:gd name="T92" fmla="*/ 2147483647 w 61"/>
                <a:gd name="T93" fmla="*/ 2147483647 h 60"/>
                <a:gd name="T94" fmla="*/ 2147483647 w 61"/>
                <a:gd name="T95" fmla="*/ 2147483647 h 60"/>
                <a:gd name="T96" fmla="*/ 2147483647 w 61"/>
                <a:gd name="T97" fmla="*/ 2147483647 h 60"/>
                <a:gd name="T98" fmla="*/ 2147483647 w 61"/>
                <a:gd name="T99" fmla="*/ 2147483647 h 60"/>
                <a:gd name="T100" fmla="*/ 2147483647 w 61"/>
                <a:gd name="T101" fmla="*/ 2147483647 h 60"/>
                <a:gd name="T102" fmla="*/ 2147483647 w 61"/>
                <a:gd name="T103" fmla="*/ 2147483647 h 60"/>
                <a:gd name="T104" fmla="*/ 2147483647 w 61"/>
                <a:gd name="T105" fmla="*/ 2147483647 h 60"/>
                <a:gd name="T106" fmla="*/ 2147483647 w 61"/>
                <a:gd name="T107" fmla="*/ 2147483647 h 60"/>
                <a:gd name="T108" fmla="*/ 214748364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74365" y="3931033"/>
              <a:ext cx="742821" cy="675898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w 67"/>
                <a:gd name="T99" fmla="*/ 2147483647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81059" y="2379697"/>
              <a:ext cx="1194231" cy="2007659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2147483647 w 108"/>
                <a:gd name="T19" fmla="*/ 2147483647 h 184"/>
                <a:gd name="T20" fmla="*/ 2147483647 w 108"/>
                <a:gd name="T21" fmla="*/ 2147483647 h 184"/>
                <a:gd name="T22" fmla="*/ 2147483647 w 108"/>
                <a:gd name="T23" fmla="*/ 2147483647 h 184"/>
                <a:gd name="T24" fmla="*/ 2147483647 w 108"/>
                <a:gd name="T25" fmla="*/ 2147483647 h 184"/>
                <a:gd name="T26" fmla="*/ 2147483647 w 108"/>
                <a:gd name="T27" fmla="*/ 2147483647 h 184"/>
                <a:gd name="T28" fmla="*/ 2147483647 w 108"/>
                <a:gd name="T29" fmla="*/ 2147483647 h 184"/>
                <a:gd name="T30" fmla="*/ 2147483647 w 108"/>
                <a:gd name="T31" fmla="*/ 2147483647 h 184"/>
                <a:gd name="T32" fmla="*/ 2147483647 w 108"/>
                <a:gd name="T33" fmla="*/ 2147483647 h 184"/>
                <a:gd name="T34" fmla="*/ 2147483647 w 108"/>
                <a:gd name="T35" fmla="*/ 2147483647 h 184"/>
                <a:gd name="T36" fmla="*/ 2147483647 w 108"/>
                <a:gd name="T37" fmla="*/ 2147483647 h 184"/>
                <a:gd name="T38" fmla="*/ 2147483647 w 108"/>
                <a:gd name="T39" fmla="*/ 2147483647 h 184"/>
                <a:gd name="T40" fmla="*/ 2147483647 w 108"/>
                <a:gd name="T41" fmla="*/ 2147483647 h 184"/>
                <a:gd name="T42" fmla="*/ 2147483647 w 108"/>
                <a:gd name="T43" fmla="*/ 2147483647 h 184"/>
                <a:gd name="T44" fmla="*/ 2147483647 w 108"/>
                <a:gd name="T45" fmla="*/ 2147483647 h 184"/>
                <a:gd name="T46" fmla="*/ 2147483647 w 108"/>
                <a:gd name="T47" fmla="*/ 2147483647 h 184"/>
                <a:gd name="T48" fmla="*/ 2147483647 w 108"/>
                <a:gd name="T49" fmla="*/ 2147483647 h 184"/>
                <a:gd name="T50" fmla="*/ 2147483647 w 108"/>
                <a:gd name="T51" fmla="*/ 2147483647 h 184"/>
                <a:gd name="T52" fmla="*/ 2147483647 w 108"/>
                <a:gd name="T53" fmla="*/ 2147483647 h 184"/>
                <a:gd name="T54" fmla="*/ 2147483647 w 108"/>
                <a:gd name="T55" fmla="*/ 2147483647 h 184"/>
                <a:gd name="T56" fmla="*/ 2147483647 w 108"/>
                <a:gd name="T57" fmla="*/ 2147483647 h 184"/>
                <a:gd name="T58" fmla="*/ 2147483647 w 108"/>
                <a:gd name="T59" fmla="*/ 2147483647 h 184"/>
                <a:gd name="T60" fmla="*/ 2147483647 w 108"/>
                <a:gd name="T61" fmla="*/ 2147483647 h 184"/>
                <a:gd name="T62" fmla="*/ 0 w 108"/>
                <a:gd name="T63" fmla="*/ 2147483647 h 184"/>
                <a:gd name="T64" fmla="*/ 0 w 108"/>
                <a:gd name="T65" fmla="*/ 2147483647 h 184"/>
                <a:gd name="T66" fmla="*/ 2147483647 w 108"/>
                <a:gd name="T67" fmla="*/ 2147483647 h 184"/>
                <a:gd name="T68" fmla="*/ 2147483647 w 108"/>
                <a:gd name="T69" fmla="*/ 2147483647 h 184"/>
                <a:gd name="T70" fmla="*/ 2147483647 w 108"/>
                <a:gd name="T71" fmla="*/ 2147483647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349030" y="2230043"/>
              <a:ext cx="1042570" cy="852948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517365" y="3006938"/>
              <a:ext cx="1096961" cy="839455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63108" y="3736401"/>
              <a:ext cx="1069782" cy="1070932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772251" y="3933487"/>
              <a:ext cx="2092286" cy="2010112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2147483647 w 189"/>
                <a:gd name="T35" fmla="*/ 2147483647 h 184"/>
                <a:gd name="T36" fmla="*/ 2147483647 w 189"/>
                <a:gd name="T37" fmla="*/ 2147483647 h 184"/>
                <a:gd name="T38" fmla="*/ 2147483647 w 189"/>
                <a:gd name="T39" fmla="*/ 2147483647 h 184"/>
                <a:gd name="T40" fmla="*/ 2147483647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6701937" y="2024371"/>
              <a:ext cx="1127135" cy="850495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1783848" y="2711309"/>
              <a:ext cx="846571" cy="1025092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2147483647 h 94"/>
                <a:gd name="T4" fmla="*/ 2147483647 w 76"/>
                <a:gd name="T5" fmla="*/ 2147483647 h 94"/>
                <a:gd name="T6" fmla="*/ 2147483647 w 76"/>
                <a:gd name="T7" fmla="*/ 2147483647 h 94"/>
                <a:gd name="T8" fmla="*/ 2147483647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453493" y="1968352"/>
              <a:ext cx="254886" cy="458777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848301" y="1182462"/>
              <a:ext cx="992943" cy="720877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580314" y="1641648"/>
              <a:ext cx="1196216" cy="982567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1554199" y="1357059"/>
              <a:ext cx="896982" cy="1419264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1929778" y="1390588"/>
              <a:ext cx="1526932" cy="949447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1012269" y="2525672"/>
              <a:ext cx="950064" cy="1452793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1508939" y="3626088"/>
              <a:ext cx="1008426" cy="1157164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4311491" y="1565185"/>
              <a:ext cx="982620" cy="1090106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4762900" y="4597936"/>
              <a:ext cx="852795" cy="720876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2147483647 w 77"/>
                <a:gd name="T79" fmla="*/ 2147483647 h 66"/>
                <a:gd name="T80" fmla="*/ 2147483647 w 77"/>
                <a:gd name="T81" fmla="*/ 2147483647 h 66"/>
                <a:gd name="T82" fmla="*/ 2147483647 w 77"/>
                <a:gd name="T83" fmla="*/ 2147483647 h 66"/>
                <a:gd name="T84" fmla="*/ 0 w 77"/>
                <a:gd name="T85" fmla="*/ 214748364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5106321" y="2798812"/>
              <a:ext cx="597909" cy="1036132"/>
            </a:xfrm>
            <a:custGeom>
              <a:avLst/>
              <a:gdLst>
                <a:gd name="T0" fmla="*/ 2147483647 w 54"/>
                <a:gd name="T1" fmla="*/ 2147483647 h 95"/>
                <a:gd name="T2" fmla="*/ 2147483647 w 54"/>
                <a:gd name="T3" fmla="*/ 2147483647 h 95"/>
                <a:gd name="T4" fmla="*/ 2147483647 w 54"/>
                <a:gd name="T5" fmla="*/ 2147483647 h 95"/>
                <a:gd name="T6" fmla="*/ 2147483647 w 54"/>
                <a:gd name="T7" fmla="*/ 2147483647 h 95"/>
                <a:gd name="T8" fmla="*/ 2147483647 w 54"/>
                <a:gd name="T9" fmla="*/ 2147483647 h 95"/>
                <a:gd name="T10" fmla="*/ 2147483647 w 54"/>
                <a:gd name="T11" fmla="*/ 2147483647 h 95"/>
                <a:gd name="T12" fmla="*/ 2147483647 w 54"/>
                <a:gd name="T13" fmla="*/ 2147483647 h 95"/>
                <a:gd name="T14" fmla="*/ 2147483647 w 54"/>
                <a:gd name="T15" fmla="*/ 2147483647 h 95"/>
                <a:gd name="T16" fmla="*/ 2147483647 w 54"/>
                <a:gd name="T17" fmla="*/ 2147483647 h 95"/>
                <a:gd name="T18" fmla="*/ 2147483647 w 54"/>
                <a:gd name="T19" fmla="*/ 2147483647 h 95"/>
                <a:gd name="T20" fmla="*/ 2147483647 w 54"/>
                <a:gd name="T21" fmla="*/ 2147483647 h 95"/>
                <a:gd name="T22" fmla="*/ 2147483647 w 54"/>
                <a:gd name="T23" fmla="*/ 2147483647 h 95"/>
                <a:gd name="T24" fmla="*/ 0 w 54"/>
                <a:gd name="T25" fmla="*/ 2147483647 h 95"/>
                <a:gd name="T26" fmla="*/ 0 w 54"/>
                <a:gd name="T27" fmla="*/ 2147483647 h 95"/>
                <a:gd name="T28" fmla="*/ 2147483647 w 54"/>
                <a:gd name="T29" fmla="*/ 2147483647 h 95"/>
                <a:gd name="T30" fmla="*/ 2147483647 w 54"/>
                <a:gd name="T31" fmla="*/ 2147483647 h 95"/>
                <a:gd name="T32" fmla="*/ 2147483647 w 54"/>
                <a:gd name="T33" fmla="*/ 2147483647 h 95"/>
                <a:gd name="T34" fmla="*/ 2147483647 w 54"/>
                <a:gd name="T35" fmla="*/ 2147483647 h 95"/>
                <a:gd name="T36" fmla="*/ 2147483647 w 54"/>
                <a:gd name="T37" fmla="*/ 2147483647 h 95"/>
                <a:gd name="T38" fmla="*/ 2147483647 w 54"/>
                <a:gd name="T39" fmla="*/ 2147483647 h 95"/>
                <a:gd name="T40" fmla="*/ 2147483647 w 54"/>
                <a:gd name="T41" fmla="*/ 2147483647 h 95"/>
                <a:gd name="T42" fmla="*/ 2147483647 w 54"/>
                <a:gd name="T43" fmla="*/ 2147483647 h 95"/>
                <a:gd name="T44" fmla="*/ 2147483647 w 54"/>
                <a:gd name="T45" fmla="*/ 2147483647 h 95"/>
                <a:gd name="T46" fmla="*/ 2147483647 w 54"/>
                <a:gd name="T47" fmla="*/ 2147483647 h 95"/>
                <a:gd name="T48" fmla="*/ 2147483647 w 54"/>
                <a:gd name="T49" fmla="*/ 2147483647 h 95"/>
                <a:gd name="T50" fmla="*/ 2147483647 w 54"/>
                <a:gd name="T51" fmla="*/ 2147483647 h 95"/>
                <a:gd name="T52" fmla="*/ 2147483647 w 54"/>
                <a:gd name="T53" fmla="*/ 2147483647 h 95"/>
                <a:gd name="T54" fmla="*/ 2147483647 w 54"/>
                <a:gd name="T55" fmla="*/ 2147483647 h 95"/>
                <a:gd name="T56" fmla="*/ 2147483647 w 54"/>
                <a:gd name="T57" fmla="*/ 2147483647 h 95"/>
                <a:gd name="T58" fmla="*/ 2147483647 w 54"/>
                <a:gd name="T59" fmla="*/ 2147483647 h 95"/>
                <a:gd name="T60" fmla="*/ 2147483647 w 54"/>
                <a:gd name="T61" fmla="*/ 2147483647 h 95"/>
                <a:gd name="T62" fmla="*/ 2147483647 w 54"/>
                <a:gd name="T63" fmla="*/ 2147483647 h 95"/>
                <a:gd name="T64" fmla="*/ 2147483647 w 54"/>
                <a:gd name="T65" fmla="*/ 2147483647 h 95"/>
                <a:gd name="T66" fmla="*/ 2147483647 w 54"/>
                <a:gd name="T67" fmla="*/ 2147483647 h 95"/>
                <a:gd name="T68" fmla="*/ 2147483647 w 54"/>
                <a:gd name="T69" fmla="*/ 2147483647 h 95"/>
                <a:gd name="T70" fmla="*/ 2147483647 w 54"/>
                <a:gd name="T71" fmla="*/ 2147483647 h 95"/>
                <a:gd name="T72" fmla="*/ 2147483647 w 54"/>
                <a:gd name="T73" fmla="*/ 2147483647 h 95"/>
                <a:gd name="T74" fmla="*/ 2147483647 w 54"/>
                <a:gd name="T75" fmla="*/ 2147483647 h 95"/>
                <a:gd name="T76" fmla="*/ 2147483647 w 54"/>
                <a:gd name="T77" fmla="*/ 2147483647 h 95"/>
                <a:gd name="T78" fmla="*/ 2147483647 w 54"/>
                <a:gd name="T79" fmla="*/ 2147483647 h 95"/>
                <a:gd name="T80" fmla="*/ 2147483647 w 54"/>
                <a:gd name="T81" fmla="*/ 2147483647 h 95"/>
                <a:gd name="T82" fmla="*/ 2147483647 w 54"/>
                <a:gd name="T83" fmla="*/ 2147483647 h 95"/>
                <a:gd name="T84" fmla="*/ 2147483647 w 54"/>
                <a:gd name="T85" fmla="*/ 2147483647 h 95"/>
                <a:gd name="T86" fmla="*/ 2147483647 w 54"/>
                <a:gd name="T87" fmla="*/ 2147483647 h 95"/>
                <a:gd name="T88" fmla="*/ 2147483647 w 54"/>
                <a:gd name="T89" fmla="*/ 2147483647 h 95"/>
                <a:gd name="T90" fmla="*/ 2147483647 w 54"/>
                <a:gd name="T91" fmla="*/ 2147483647 h 95"/>
                <a:gd name="T92" fmla="*/ 2147483647 w 54"/>
                <a:gd name="T93" fmla="*/ 2147483647 h 95"/>
                <a:gd name="T94" fmla="*/ 2147483647 w 54"/>
                <a:gd name="T95" fmla="*/ 2147483647 h 95"/>
                <a:gd name="T96" fmla="*/ 2147483647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5637531" y="2883452"/>
              <a:ext cx="444660" cy="785890"/>
            </a:xfrm>
            <a:custGeom>
              <a:avLst/>
              <a:gdLst>
                <a:gd name="T0" fmla="*/ 2147483647 w 40"/>
                <a:gd name="T1" fmla="*/ 2147483647 h 72"/>
                <a:gd name="T2" fmla="*/ 2147483647 w 40"/>
                <a:gd name="T3" fmla="*/ 2147483647 h 72"/>
                <a:gd name="T4" fmla="*/ 2147483647 w 40"/>
                <a:gd name="T5" fmla="*/ 2147483647 h 72"/>
                <a:gd name="T6" fmla="*/ 2147483647 w 40"/>
                <a:gd name="T7" fmla="*/ 2147483647 h 72"/>
                <a:gd name="T8" fmla="*/ 2147483647 w 40"/>
                <a:gd name="T9" fmla="*/ 2147483647 h 72"/>
                <a:gd name="T10" fmla="*/ 2147483647 w 40"/>
                <a:gd name="T11" fmla="*/ 2147483647 h 72"/>
                <a:gd name="T12" fmla="*/ 2147483647 w 40"/>
                <a:gd name="T13" fmla="*/ 2147483647 h 72"/>
                <a:gd name="T14" fmla="*/ 2147483647 w 40"/>
                <a:gd name="T15" fmla="*/ 2147483647 h 72"/>
                <a:gd name="T16" fmla="*/ 2147483647 w 40"/>
                <a:gd name="T17" fmla="*/ 2147483647 h 72"/>
                <a:gd name="T18" fmla="*/ 2147483647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2147483647 w 40"/>
                <a:gd name="T33" fmla="*/ 2147483647 h 72"/>
                <a:gd name="T34" fmla="*/ 2147483647 w 40"/>
                <a:gd name="T35" fmla="*/ 2147483647 h 72"/>
                <a:gd name="T36" fmla="*/ 2147483647 w 40"/>
                <a:gd name="T37" fmla="*/ 2147483647 h 72"/>
                <a:gd name="T38" fmla="*/ 2147483647 w 40"/>
                <a:gd name="T39" fmla="*/ 2147483647 h 72"/>
                <a:gd name="T40" fmla="*/ 2147483647 w 40"/>
                <a:gd name="T41" fmla="*/ 2147483647 h 72"/>
                <a:gd name="T42" fmla="*/ 2147483647 w 40"/>
                <a:gd name="T43" fmla="*/ 2147483647 h 72"/>
                <a:gd name="T44" fmla="*/ 2147483647 w 40"/>
                <a:gd name="T45" fmla="*/ 2147483647 h 72"/>
                <a:gd name="T46" fmla="*/ 2147483647 w 40"/>
                <a:gd name="T47" fmla="*/ 2147483647 h 72"/>
                <a:gd name="T48" fmla="*/ 2147483647 w 40"/>
                <a:gd name="T49" fmla="*/ 2147483647 h 72"/>
                <a:gd name="T50" fmla="*/ 2147483647 w 40"/>
                <a:gd name="T51" fmla="*/ 2147483647 h 72"/>
                <a:gd name="T52" fmla="*/ 2147483647 w 40"/>
                <a:gd name="T53" fmla="*/ 2147483647 h 72"/>
                <a:gd name="T54" fmla="*/ 2147483647 w 40"/>
                <a:gd name="T55" fmla="*/ 2147483647 h 72"/>
                <a:gd name="T56" fmla="*/ 2147483647 w 40"/>
                <a:gd name="T57" fmla="*/ 2147483647 h 72"/>
                <a:gd name="T58" fmla="*/ 2147483647 w 40"/>
                <a:gd name="T59" fmla="*/ 2147483647 h 72"/>
                <a:gd name="T60" fmla="*/ 2147483647 w 40"/>
                <a:gd name="T61" fmla="*/ 2147483647 h 72"/>
                <a:gd name="T62" fmla="*/ 2147483647 w 40"/>
                <a:gd name="T63" fmla="*/ 2147483647 h 72"/>
                <a:gd name="T64" fmla="*/ 2147483647 w 40"/>
                <a:gd name="T65" fmla="*/ 2147483647 h 72"/>
                <a:gd name="T66" fmla="*/ 2147483647 w 40"/>
                <a:gd name="T67" fmla="*/ 2147483647 h 72"/>
                <a:gd name="T68" fmla="*/ 2147483647 w 40"/>
                <a:gd name="T69" fmla="*/ 2147483647 h 72"/>
                <a:gd name="T70" fmla="*/ 2147483647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2147483647 h 72"/>
                <a:gd name="T94" fmla="*/ 2147483647 w 40"/>
                <a:gd name="T95" fmla="*/ 0 h 72"/>
                <a:gd name="T96" fmla="*/ 2147483647 w 40"/>
                <a:gd name="T97" fmla="*/ 2147483647 h 72"/>
                <a:gd name="T98" fmla="*/ 2147483647 w 40"/>
                <a:gd name="T99" fmla="*/ 2147483647 h 72"/>
                <a:gd name="T100" fmla="*/ 2147483647 w 40"/>
                <a:gd name="T101" fmla="*/ 2147483647 h 72"/>
                <a:gd name="T102" fmla="*/ 2147483647 w 40"/>
                <a:gd name="T103" fmla="*/ 2147483647 h 72"/>
                <a:gd name="T104" fmla="*/ 2147483647 w 40"/>
                <a:gd name="T105" fmla="*/ 2147483647 h 72"/>
                <a:gd name="T106" fmla="*/ 2147483647 w 40"/>
                <a:gd name="T107" fmla="*/ 2147483647 h 72"/>
                <a:gd name="T108" fmla="*/ 2147483647 w 40"/>
                <a:gd name="T109" fmla="*/ 2147483647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5175402" y="4195586"/>
              <a:ext cx="518109" cy="906513"/>
            </a:xfrm>
            <a:custGeom>
              <a:avLst/>
              <a:gdLst>
                <a:gd name="T0" fmla="*/ 2147483647 w 47"/>
                <a:gd name="T1" fmla="*/ 0 h 83"/>
                <a:gd name="T2" fmla="*/ 2147483647 w 47"/>
                <a:gd name="T3" fmla="*/ 2147483647 h 83"/>
                <a:gd name="T4" fmla="*/ 2147483647 w 47"/>
                <a:gd name="T5" fmla="*/ 2147483647 h 83"/>
                <a:gd name="T6" fmla="*/ 2147483647 w 47"/>
                <a:gd name="T7" fmla="*/ 2147483647 h 83"/>
                <a:gd name="T8" fmla="*/ 2147483647 w 47"/>
                <a:gd name="T9" fmla="*/ 2147483647 h 83"/>
                <a:gd name="T10" fmla="*/ 2147483647 w 47"/>
                <a:gd name="T11" fmla="*/ 2147483647 h 83"/>
                <a:gd name="T12" fmla="*/ 2147483647 w 47"/>
                <a:gd name="T13" fmla="*/ 2147483647 h 83"/>
                <a:gd name="T14" fmla="*/ 2147483647 w 47"/>
                <a:gd name="T15" fmla="*/ 2147483647 h 83"/>
                <a:gd name="T16" fmla="*/ 2147483647 w 47"/>
                <a:gd name="T17" fmla="*/ 2147483647 h 83"/>
                <a:gd name="T18" fmla="*/ 2147483647 w 47"/>
                <a:gd name="T19" fmla="*/ 2147483647 h 83"/>
                <a:gd name="T20" fmla="*/ 2147483647 w 47"/>
                <a:gd name="T21" fmla="*/ 2147483647 h 83"/>
                <a:gd name="T22" fmla="*/ 2147483647 w 47"/>
                <a:gd name="T23" fmla="*/ 2147483647 h 83"/>
                <a:gd name="T24" fmla="*/ 2147483647 w 47"/>
                <a:gd name="T25" fmla="*/ 2147483647 h 83"/>
                <a:gd name="T26" fmla="*/ 2147483647 w 47"/>
                <a:gd name="T27" fmla="*/ 2147483647 h 83"/>
                <a:gd name="T28" fmla="*/ 2147483647 w 47"/>
                <a:gd name="T29" fmla="*/ 2147483647 h 83"/>
                <a:gd name="T30" fmla="*/ 2147483647 w 47"/>
                <a:gd name="T31" fmla="*/ 2147483647 h 83"/>
                <a:gd name="T32" fmla="*/ 2147483647 w 47"/>
                <a:gd name="T33" fmla="*/ 2147483647 h 83"/>
                <a:gd name="T34" fmla="*/ 2147483647 w 47"/>
                <a:gd name="T35" fmla="*/ 2147483647 h 83"/>
                <a:gd name="T36" fmla="*/ 2147483647 w 47"/>
                <a:gd name="T37" fmla="*/ 2147483647 h 83"/>
                <a:gd name="T38" fmla="*/ 2147483647 w 47"/>
                <a:gd name="T39" fmla="*/ 2147483647 h 83"/>
                <a:gd name="T40" fmla="*/ 2147483647 w 47"/>
                <a:gd name="T41" fmla="*/ 2147483647 h 83"/>
                <a:gd name="T42" fmla="*/ 2147483647 w 47"/>
                <a:gd name="T43" fmla="*/ 2147483647 h 83"/>
                <a:gd name="T44" fmla="*/ 2147483647 w 47"/>
                <a:gd name="T45" fmla="*/ 2147483647 h 83"/>
                <a:gd name="T46" fmla="*/ 2147483647 w 47"/>
                <a:gd name="T47" fmla="*/ 2147483647 h 83"/>
                <a:gd name="T48" fmla="*/ 2147483647 w 47"/>
                <a:gd name="T49" fmla="*/ 2147483647 h 83"/>
                <a:gd name="T50" fmla="*/ 2147483647 w 47"/>
                <a:gd name="T51" fmla="*/ 2147483647 h 83"/>
                <a:gd name="T52" fmla="*/ 2147483647 w 47"/>
                <a:gd name="T53" fmla="*/ 2147483647 h 83"/>
                <a:gd name="T54" fmla="*/ 2147483647 w 47"/>
                <a:gd name="T55" fmla="*/ 2147483647 h 83"/>
                <a:gd name="T56" fmla="*/ 2147483647 w 47"/>
                <a:gd name="T57" fmla="*/ 2147483647 h 83"/>
                <a:gd name="T58" fmla="*/ 2147483647 w 47"/>
                <a:gd name="T59" fmla="*/ 2147483647 h 83"/>
                <a:gd name="T60" fmla="*/ 2147483647 w 47"/>
                <a:gd name="T61" fmla="*/ 2147483647 h 83"/>
                <a:gd name="T62" fmla="*/ 2147483647 w 47"/>
                <a:gd name="T63" fmla="*/ 2147483647 h 83"/>
                <a:gd name="T64" fmla="*/ 214748364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2147483647 w 47"/>
                <a:gd name="T71" fmla="*/ 2147483647 h 83"/>
                <a:gd name="T72" fmla="*/ 2147483647 w 47"/>
                <a:gd name="T73" fmla="*/ 2147483647 h 83"/>
                <a:gd name="T74" fmla="*/ 2147483647 w 47"/>
                <a:gd name="T75" fmla="*/ 2147483647 h 83"/>
                <a:gd name="T76" fmla="*/ 2147483647 w 47"/>
                <a:gd name="T77" fmla="*/ 2147483647 h 83"/>
                <a:gd name="T78" fmla="*/ 2147483647 w 47"/>
                <a:gd name="T79" fmla="*/ 2147483647 h 83"/>
                <a:gd name="T80" fmla="*/ 2147483647 w 47"/>
                <a:gd name="T81" fmla="*/ 2147483647 h 83"/>
                <a:gd name="T82" fmla="*/ 2147483647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2147483647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613402" y="2624215"/>
              <a:ext cx="872646" cy="557320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6323976" y="3181535"/>
              <a:ext cx="1129517" cy="642369"/>
            </a:xfrm>
            <a:custGeom>
              <a:avLst/>
              <a:gdLst>
                <a:gd name="T0" fmla="*/ 2147483647 w 102"/>
                <a:gd name="T1" fmla="*/ 2147483647 h 59"/>
                <a:gd name="T2" fmla="*/ 2147483647 w 102"/>
                <a:gd name="T3" fmla="*/ 2147483647 h 59"/>
                <a:gd name="T4" fmla="*/ 2147483647 w 102"/>
                <a:gd name="T5" fmla="*/ 2147483647 h 59"/>
                <a:gd name="T6" fmla="*/ 2147483647 w 102"/>
                <a:gd name="T7" fmla="*/ 2147483647 h 59"/>
                <a:gd name="T8" fmla="*/ 2147483647 w 102"/>
                <a:gd name="T9" fmla="*/ 2147483647 h 59"/>
                <a:gd name="T10" fmla="*/ 2147483647 w 102"/>
                <a:gd name="T11" fmla="*/ 2147483647 h 59"/>
                <a:gd name="T12" fmla="*/ 2147483647 w 102"/>
                <a:gd name="T13" fmla="*/ 2147483647 h 59"/>
                <a:gd name="T14" fmla="*/ 2147483647 w 102"/>
                <a:gd name="T15" fmla="*/ 2147483647 h 59"/>
                <a:gd name="T16" fmla="*/ 2147483647 w 102"/>
                <a:gd name="T17" fmla="*/ 2147483647 h 59"/>
                <a:gd name="T18" fmla="*/ 2147483647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7483647 h 59"/>
                <a:gd name="T26" fmla="*/ 2147483647 w 102"/>
                <a:gd name="T27" fmla="*/ 2147483647 h 59"/>
                <a:gd name="T28" fmla="*/ 2147483647 w 102"/>
                <a:gd name="T29" fmla="*/ 2147483647 h 59"/>
                <a:gd name="T30" fmla="*/ 2147483647 w 102"/>
                <a:gd name="T31" fmla="*/ 2147483647 h 59"/>
                <a:gd name="T32" fmla="*/ 2147483647 w 102"/>
                <a:gd name="T33" fmla="*/ 2147483647 h 59"/>
                <a:gd name="T34" fmla="*/ 2147483647 w 102"/>
                <a:gd name="T35" fmla="*/ 2147483647 h 59"/>
                <a:gd name="T36" fmla="*/ 2147483647 w 102"/>
                <a:gd name="T37" fmla="*/ 2147483647 h 59"/>
                <a:gd name="T38" fmla="*/ 2147483647 w 102"/>
                <a:gd name="T39" fmla="*/ 2147483647 h 59"/>
                <a:gd name="T40" fmla="*/ 2147483647 w 102"/>
                <a:gd name="T41" fmla="*/ 2147483647 h 59"/>
                <a:gd name="T42" fmla="*/ 2147483647 w 102"/>
                <a:gd name="T43" fmla="*/ 2147483647 h 59"/>
                <a:gd name="T44" fmla="*/ 2147483647 w 102"/>
                <a:gd name="T45" fmla="*/ 2147483647 h 59"/>
                <a:gd name="T46" fmla="*/ 2147483647 w 102"/>
                <a:gd name="T47" fmla="*/ 2147483647 h 59"/>
                <a:gd name="T48" fmla="*/ 2147483647 w 102"/>
                <a:gd name="T49" fmla="*/ 2147483647 h 59"/>
                <a:gd name="T50" fmla="*/ 2147483647 w 102"/>
                <a:gd name="T51" fmla="*/ 2147483647 h 59"/>
                <a:gd name="T52" fmla="*/ 2147483647 w 102"/>
                <a:gd name="T53" fmla="*/ 2147483647 h 59"/>
                <a:gd name="T54" fmla="*/ 2147483647 w 102"/>
                <a:gd name="T55" fmla="*/ 2147483647 h 59"/>
                <a:gd name="T56" fmla="*/ 2147483647 w 102"/>
                <a:gd name="T57" fmla="*/ 2147483647 h 59"/>
                <a:gd name="T58" fmla="*/ 2147483647 w 102"/>
                <a:gd name="T59" fmla="*/ 2147483647 h 59"/>
                <a:gd name="T60" fmla="*/ 2147483647 w 102"/>
                <a:gd name="T61" fmla="*/ 2147483647 h 59"/>
                <a:gd name="T62" fmla="*/ 2147483647 w 102"/>
                <a:gd name="T63" fmla="*/ 2147483647 h 59"/>
                <a:gd name="T64" fmla="*/ 2147483647 w 102"/>
                <a:gd name="T65" fmla="*/ 2147483647 h 59"/>
                <a:gd name="T66" fmla="*/ 2147483647 w 102"/>
                <a:gd name="T67" fmla="*/ 2147483647 h 59"/>
                <a:gd name="T68" fmla="*/ 2147483647 w 102"/>
                <a:gd name="T69" fmla="*/ 2147483647 h 59"/>
                <a:gd name="T70" fmla="*/ 2147483647 w 102"/>
                <a:gd name="T71" fmla="*/ 2147483647 h 59"/>
                <a:gd name="T72" fmla="*/ 2147483647 w 102"/>
                <a:gd name="T73" fmla="*/ 2147483647 h 59"/>
                <a:gd name="T74" fmla="*/ 2147483647 w 102"/>
                <a:gd name="T75" fmla="*/ 2147483647 h 59"/>
                <a:gd name="T76" fmla="*/ 2147483647 w 102"/>
                <a:gd name="T77" fmla="*/ 2147483647 h 59"/>
                <a:gd name="T78" fmla="*/ 2147483647 w 102"/>
                <a:gd name="T79" fmla="*/ 2147483647 h 59"/>
                <a:gd name="T80" fmla="*/ 2147483647 w 102"/>
                <a:gd name="T81" fmla="*/ 2147483647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6401791" y="4032030"/>
              <a:ext cx="762275" cy="577355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147483647 w 69"/>
                <a:gd name="T9" fmla="*/ 2147483647 h 53"/>
                <a:gd name="T10" fmla="*/ 2147483647 w 69"/>
                <a:gd name="T11" fmla="*/ 2147483647 h 53"/>
                <a:gd name="T12" fmla="*/ 2147483647 w 69"/>
                <a:gd name="T13" fmla="*/ 2147483647 h 53"/>
                <a:gd name="T14" fmla="*/ 2147483647 w 69"/>
                <a:gd name="T15" fmla="*/ 2147483647 h 53"/>
                <a:gd name="T16" fmla="*/ 2147483647 w 69"/>
                <a:gd name="T17" fmla="*/ 2147483647 h 53"/>
                <a:gd name="T18" fmla="*/ 2147483647 w 69"/>
                <a:gd name="T19" fmla="*/ 2147483647 h 53"/>
                <a:gd name="T20" fmla="*/ 2147483647 w 69"/>
                <a:gd name="T21" fmla="*/ 2147483647 h 53"/>
                <a:gd name="T22" fmla="*/ 2147483647 w 69"/>
                <a:gd name="T23" fmla="*/ 2147483647 h 53"/>
                <a:gd name="T24" fmla="*/ 2147483647 w 69"/>
                <a:gd name="T25" fmla="*/ 2147483647 h 53"/>
                <a:gd name="T26" fmla="*/ 2147483647 w 69"/>
                <a:gd name="T27" fmla="*/ 2147483647 h 53"/>
                <a:gd name="T28" fmla="*/ 2147483647 w 69"/>
                <a:gd name="T29" fmla="*/ 2147483647 h 53"/>
                <a:gd name="T30" fmla="*/ 2147483647 w 69"/>
                <a:gd name="T31" fmla="*/ 2147483647 h 53"/>
                <a:gd name="T32" fmla="*/ 2147483647 w 69"/>
                <a:gd name="T33" fmla="*/ 2147483647 h 53"/>
                <a:gd name="T34" fmla="*/ 2147483647 w 69"/>
                <a:gd name="T35" fmla="*/ 2147483647 h 53"/>
                <a:gd name="T36" fmla="*/ 2147483647 w 69"/>
                <a:gd name="T37" fmla="*/ 2147483647 h 53"/>
                <a:gd name="T38" fmla="*/ 2147483647 w 69"/>
                <a:gd name="T39" fmla="*/ 2147483647 h 53"/>
                <a:gd name="T40" fmla="*/ 2147483647 w 69"/>
                <a:gd name="T41" fmla="*/ 2147483647 h 53"/>
                <a:gd name="T42" fmla="*/ 2147483647 w 69"/>
                <a:gd name="T43" fmla="*/ 2147483647 h 53"/>
                <a:gd name="T44" fmla="*/ 2147483647 w 69"/>
                <a:gd name="T45" fmla="*/ 2147483647 h 53"/>
                <a:gd name="T46" fmla="*/ 2147483647 w 69"/>
                <a:gd name="T47" fmla="*/ 2147483647 h 53"/>
                <a:gd name="T48" fmla="*/ 2147483647 w 69"/>
                <a:gd name="T49" fmla="*/ 2147483647 h 53"/>
                <a:gd name="T50" fmla="*/ 2147483647 w 69"/>
                <a:gd name="T51" fmla="*/ 2147483647 h 53"/>
                <a:gd name="T52" fmla="*/ 2147483647 w 69"/>
                <a:gd name="T53" fmla="*/ 2147483647 h 53"/>
                <a:gd name="T54" fmla="*/ 2147483647 w 69"/>
                <a:gd name="T55" fmla="*/ 2147483647 h 53"/>
                <a:gd name="T56" fmla="*/ 2147483647 w 69"/>
                <a:gd name="T57" fmla="*/ 2147483647 h 53"/>
                <a:gd name="T58" fmla="*/ 2147483647 w 69"/>
                <a:gd name="T59" fmla="*/ 2147483647 h 53"/>
                <a:gd name="T60" fmla="*/ 2147483647 w 69"/>
                <a:gd name="T61" fmla="*/ 2147483647 h 53"/>
                <a:gd name="T62" fmla="*/ 2147483647 w 69"/>
                <a:gd name="T63" fmla="*/ 214748364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6058371" y="4108083"/>
              <a:ext cx="809917" cy="841499"/>
            </a:xfrm>
            <a:custGeom>
              <a:avLst/>
              <a:gdLst>
                <a:gd name="T0" fmla="*/ 2147483647 w 73"/>
                <a:gd name="T1" fmla="*/ 2147483647 h 77"/>
                <a:gd name="T2" fmla="*/ 2147483647 w 73"/>
                <a:gd name="T3" fmla="*/ 2147483647 h 77"/>
                <a:gd name="T4" fmla="*/ 2147483647 w 73"/>
                <a:gd name="T5" fmla="*/ 2147483647 h 77"/>
                <a:gd name="T6" fmla="*/ 2147483647 w 73"/>
                <a:gd name="T7" fmla="*/ 2147483647 h 77"/>
                <a:gd name="T8" fmla="*/ 2147483647 w 73"/>
                <a:gd name="T9" fmla="*/ 2147483647 h 77"/>
                <a:gd name="T10" fmla="*/ 2147483647 w 73"/>
                <a:gd name="T11" fmla="*/ 2147483647 h 77"/>
                <a:gd name="T12" fmla="*/ 2147483647 w 73"/>
                <a:gd name="T13" fmla="*/ 2147483647 h 77"/>
                <a:gd name="T14" fmla="*/ 2147483647 w 73"/>
                <a:gd name="T15" fmla="*/ 2147483647 h 77"/>
                <a:gd name="T16" fmla="*/ 2147483647 w 73"/>
                <a:gd name="T17" fmla="*/ 2147483647 h 77"/>
                <a:gd name="T18" fmla="*/ 2147483647 w 73"/>
                <a:gd name="T19" fmla="*/ 2147483647 h 77"/>
                <a:gd name="T20" fmla="*/ 2147483647 w 73"/>
                <a:gd name="T21" fmla="*/ 2147483647 h 77"/>
                <a:gd name="T22" fmla="*/ 2147483647 w 73"/>
                <a:gd name="T23" fmla="*/ 2147483647 h 77"/>
                <a:gd name="T24" fmla="*/ 2147483647 w 73"/>
                <a:gd name="T25" fmla="*/ 2147483647 h 77"/>
                <a:gd name="T26" fmla="*/ 2147483647 w 73"/>
                <a:gd name="T27" fmla="*/ 2147483647 h 77"/>
                <a:gd name="T28" fmla="*/ 2147483647 w 73"/>
                <a:gd name="T29" fmla="*/ 2147483647 h 77"/>
                <a:gd name="T30" fmla="*/ 2147483647 w 73"/>
                <a:gd name="T31" fmla="*/ 2147483647 h 77"/>
                <a:gd name="T32" fmla="*/ 2147483647 w 73"/>
                <a:gd name="T33" fmla="*/ 2147483647 h 77"/>
                <a:gd name="T34" fmla="*/ 2147483647 w 73"/>
                <a:gd name="T35" fmla="*/ 2147483647 h 77"/>
                <a:gd name="T36" fmla="*/ 2147483647 w 73"/>
                <a:gd name="T37" fmla="*/ 2147483647 h 77"/>
                <a:gd name="T38" fmla="*/ 2147483647 w 73"/>
                <a:gd name="T39" fmla="*/ 2147483647 h 77"/>
                <a:gd name="T40" fmla="*/ 2147483647 w 73"/>
                <a:gd name="T41" fmla="*/ 2147483647 h 77"/>
                <a:gd name="T42" fmla="*/ 2147483647 w 73"/>
                <a:gd name="T43" fmla="*/ 2147483647 h 77"/>
                <a:gd name="T44" fmla="*/ 2147483647 w 73"/>
                <a:gd name="T45" fmla="*/ 2147483647 h 77"/>
                <a:gd name="T46" fmla="*/ 2147483647 w 73"/>
                <a:gd name="T47" fmla="*/ 2147483647 h 77"/>
                <a:gd name="T48" fmla="*/ 2147483647 w 73"/>
                <a:gd name="T49" fmla="*/ 2147483647 h 77"/>
                <a:gd name="T50" fmla="*/ 2147483647 w 73"/>
                <a:gd name="T51" fmla="*/ 2147483647 h 77"/>
                <a:gd name="T52" fmla="*/ 2147483647 w 73"/>
                <a:gd name="T53" fmla="*/ 2147483647 h 77"/>
                <a:gd name="T54" fmla="*/ 2147483647 w 73"/>
                <a:gd name="T55" fmla="*/ 2147483647 h 77"/>
                <a:gd name="T56" fmla="*/ 2147483647 w 73"/>
                <a:gd name="T57" fmla="*/ 2147483647 h 77"/>
                <a:gd name="T58" fmla="*/ 2147483647 w 73"/>
                <a:gd name="T59" fmla="*/ 2147483647 h 77"/>
                <a:gd name="T60" fmla="*/ 2147483647 w 73"/>
                <a:gd name="T61" fmla="*/ 2147483647 h 77"/>
                <a:gd name="T62" fmla="*/ 2147483647 w 73"/>
                <a:gd name="T63" fmla="*/ 2147483647 h 77"/>
                <a:gd name="T64" fmla="*/ 2147483647 w 73"/>
                <a:gd name="T65" fmla="*/ 2147483647 h 77"/>
                <a:gd name="T66" fmla="*/ 2147483647 w 73"/>
                <a:gd name="T67" fmla="*/ 2147483647 h 77"/>
                <a:gd name="T68" fmla="*/ 2147483647 w 73"/>
                <a:gd name="T69" fmla="*/ 2147483647 h 77"/>
                <a:gd name="T70" fmla="*/ 2147483647 w 73"/>
                <a:gd name="T71" fmla="*/ 2147483647 h 77"/>
                <a:gd name="T72" fmla="*/ 2147483647 w 73"/>
                <a:gd name="T73" fmla="*/ 2147483647 h 77"/>
                <a:gd name="T74" fmla="*/ 2147483647 w 73"/>
                <a:gd name="T75" fmla="*/ 2147483647 h 77"/>
                <a:gd name="T76" fmla="*/ 2147483647 w 73"/>
                <a:gd name="T77" fmla="*/ 2147483647 h 77"/>
                <a:gd name="T78" fmla="*/ 2147483647 w 73"/>
                <a:gd name="T79" fmla="*/ 0 h 77"/>
                <a:gd name="T80" fmla="*/ 0 w 73"/>
                <a:gd name="T81" fmla="*/ 2147483647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6820646" y="3060503"/>
              <a:ext cx="686841" cy="315665"/>
            </a:xfrm>
            <a:custGeom>
              <a:avLst/>
              <a:gdLst>
                <a:gd name="T0" fmla="*/ 2147483647 w 62"/>
                <a:gd name="T1" fmla="*/ 2147483647 h 29"/>
                <a:gd name="T2" fmla="*/ 2147483647 w 62"/>
                <a:gd name="T3" fmla="*/ 2147483647 h 29"/>
                <a:gd name="T4" fmla="*/ 2147483647 w 62"/>
                <a:gd name="T5" fmla="*/ 2147483647 h 29"/>
                <a:gd name="T6" fmla="*/ 2147483647 w 62"/>
                <a:gd name="T7" fmla="*/ 2147483647 h 29"/>
                <a:gd name="T8" fmla="*/ 2147483647 w 62"/>
                <a:gd name="T9" fmla="*/ 2147483647 h 29"/>
                <a:gd name="T10" fmla="*/ 2147483647 w 62"/>
                <a:gd name="T11" fmla="*/ 2147483647 h 29"/>
                <a:gd name="T12" fmla="*/ 2147483647 w 62"/>
                <a:gd name="T13" fmla="*/ 2147483647 h 29"/>
                <a:gd name="T14" fmla="*/ 2147483647 w 62"/>
                <a:gd name="T15" fmla="*/ 2147483647 h 29"/>
                <a:gd name="T16" fmla="*/ 2147483647 w 62"/>
                <a:gd name="T17" fmla="*/ 2147483647 h 29"/>
                <a:gd name="T18" fmla="*/ 2147483647 w 62"/>
                <a:gd name="T19" fmla="*/ 2147483647 h 29"/>
                <a:gd name="T20" fmla="*/ 2147483647 w 62"/>
                <a:gd name="T21" fmla="*/ 2147483647 h 29"/>
                <a:gd name="T22" fmla="*/ 2147483647 w 62"/>
                <a:gd name="T23" fmla="*/ 2147483647 h 29"/>
                <a:gd name="T24" fmla="*/ 2147483647 w 62"/>
                <a:gd name="T25" fmla="*/ 2147483647 h 29"/>
                <a:gd name="T26" fmla="*/ 2147483647 w 62"/>
                <a:gd name="T27" fmla="*/ 2147483647 h 29"/>
                <a:gd name="T28" fmla="*/ 2147483647 w 62"/>
                <a:gd name="T29" fmla="*/ 2147483647 h 29"/>
                <a:gd name="T30" fmla="*/ 2147483647 w 62"/>
                <a:gd name="T31" fmla="*/ 2147483647 h 29"/>
                <a:gd name="T32" fmla="*/ 2147483647 w 62"/>
                <a:gd name="T33" fmla="*/ 2147483647 h 29"/>
                <a:gd name="T34" fmla="*/ 2147483647 w 62"/>
                <a:gd name="T35" fmla="*/ 2147483647 h 29"/>
                <a:gd name="T36" fmla="*/ 2147483647 w 62"/>
                <a:gd name="T37" fmla="*/ 2147483647 h 29"/>
                <a:gd name="T38" fmla="*/ 2147483647 w 62"/>
                <a:gd name="T39" fmla="*/ 2147483647 h 29"/>
                <a:gd name="T40" fmla="*/ 2147483647 w 62"/>
                <a:gd name="T41" fmla="*/ 2147483647 h 29"/>
                <a:gd name="T42" fmla="*/ 2147483647 w 62"/>
                <a:gd name="T43" fmla="*/ 2147483647 h 29"/>
                <a:gd name="T44" fmla="*/ 2147483647 w 62"/>
                <a:gd name="T45" fmla="*/ 2147483647 h 29"/>
                <a:gd name="T46" fmla="*/ 2147483647 w 62"/>
                <a:gd name="T47" fmla="*/ 2147483647 h 29"/>
                <a:gd name="T48" fmla="*/ 2147483647 w 62"/>
                <a:gd name="T49" fmla="*/ 2147483647 h 29"/>
                <a:gd name="T50" fmla="*/ 2147483647 w 62"/>
                <a:gd name="T51" fmla="*/ 2147483647 h 29"/>
                <a:gd name="T52" fmla="*/ 2147483647 w 62"/>
                <a:gd name="T53" fmla="*/ 2147483647 h 29"/>
                <a:gd name="T54" fmla="*/ 2147483647 w 62"/>
                <a:gd name="T55" fmla="*/ 2147483647 h 29"/>
                <a:gd name="T56" fmla="*/ 2147483647 w 62"/>
                <a:gd name="T57" fmla="*/ 2147483647 h 29"/>
                <a:gd name="T58" fmla="*/ 2147483647 w 62"/>
                <a:gd name="T59" fmla="*/ 2147483647 h 29"/>
                <a:gd name="T60" fmla="*/ 2147483647 w 62"/>
                <a:gd name="T61" fmla="*/ 2147483647 h 29"/>
                <a:gd name="T62" fmla="*/ 2147483647 w 62"/>
                <a:gd name="T63" fmla="*/ 2147483647 h 29"/>
                <a:gd name="T64" fmla="*/ 2147483647 w 62"/>
                <a:gd name="T65" fmla="*/ 2147483647 h 29"/>
                <a:gd name="T66" fmla="*/ 2147483647 w 62"/>
                <a:gd name="T67" fmla="*/ 2147483647 h 29"/>
                <a:gd name="T68" fmla="*/ 2147483647 w 62"/>
                <a:gd name="T69" fmla="*/ 2147483647 h 29"/>
                <a:gd name="T70" fmla="*/ 2147483647 w 62"/>
                <a:gd name="T71" fmla="*/ 2147483647 h 29"/>
                <a:gd name="T72" fmla="*/ 2147483647 w 62"/>
                <a:gd name="T73" fmla="*/ 2147483647 h 29"/>
                <a:gd name="T74" fmla="*/ 2147483647 w 62"/>
                <a:gd name="T75" fmla="*/ 2147483647 h 29"/>
                <a:gd name="T76" fmla="*/ 2147483647 w 62"/>
                <a:gd name="T77" fmla="*/ 2147483647 h 29"/>
                <a:gd name="T78" fmla="*/ 2147483647 w 62"/>
                <a:gd name="T79" fmla="*/ 2147483647 h 29"/>
                <a:gd name="T80" fmla="*/ 2147483647 w 62"/>
                <a:gd name="T81" fmla="*/ 2147483647 h 29"/>
                <a:gd name="T82" fmla="*/ 2147483647 w 62"/>
                <a:gd name="T83" fmla="*/ 2147483647 h 29"/>
                <a:gd name="T84" fmla="*/ 2147483647 w 62"/>
                <a:gd name="T85" fmla="*/ 2147483647 h 29"/>
                <a:gd name="T86" fmla="*/ 2147483647 w 62"/>
                <a:gd name="T87" fmla="*/ 2147483647 h 29"/>
                <a:gd name="T88" fmla="*/ 2147483647 w 62"/>
                <a:gd name="T89" fmla="*/ 2147483647 h 29"/>
                <a:gd name="T90" fmla="*/ 2147483647 w 62"/>
                <a:gd name="T91" fmla="*/ 2147483647 h 29"/>
                <a:gd name="T92" fmla="*/ 2147483647 w 62"/>
                <a:gd name="T93" fmla="*/ 2147483647 h 29"/>
                <a:gd name="T94" fmla="*/ 2147483647 w 62"/>
                <a:gd name="T95" fmla="*/ 2147483647 h 29"/>
                <a:gd name="T96" fmla="*/ 2147483647 w 62"/>
                <a:gd name="T97" fmla="*/ 2147483647 h 29"/>
                <a:gd name="T98" fmla="*/ 2147483647 w 62"/>
                <a:gd name="T99" fmla="*/ 2147483647 h 29"/>
                <a:gd name="T100" fmla="*/ 2147483647 w 62"/>
                <a:gd name="T101" fmla="*/ 2147483647 h 29"/>
                <a:gd name="T102" fmla="*/ 2147483647 w 62"/>
                <a:gd name="T103" fmla="*/ 2147483647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7343518" y="3026973"/>
              <a:ext cx="163969" cy="262100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7386396" y="2722758"/>
              <a:ext cx="211611" cy="458777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7574186" y="2514632"/>
              <a:ext cx="254886" cy="239202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563467" y="2328586"/>
              <a:ext cx="501037" cy="250651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796913" y="2492143"/>
              <a:ext cx="131413" cy="143112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7652002" y="1892298"/>
              <a:ext cx="233447" cy="512342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7729817" y="1433113"/>
              <a:ext cx="541930" cy="861944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905739" y="1669950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316008" y="1841810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92955" y="2579581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61810" y="3168033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99923" y="3265584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924076" y="3426095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62189" y="3560956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86260" y="3994853"/>
              <a:ext cx="25466" cy="25098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965689" y="4392422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145843" y="3298746"/>
              <a:ext cx="25466" cy="25098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155002" y="3161345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3386196" y="312326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495207" y="3246873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297219" y="2892008"/>
              <a:ext cx="25466" cy="25098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643050" y="1951634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812906" y="186800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292640" y="198832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323297" y="2140222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334068" y="2179476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063957" y="2269929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136870" y="2268223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182441" y="226907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372182" y="2295531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140185" y="2376596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5" name="Oval 74"/>
            <p:cNvSpPr/>
            <p:nvPr/>
          </p:nvSpPr>
          <p:spPr bwMode="auto">
            <a:xfrm rot="20700000">
              <a:off x="4295126" y="2395370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4168356" y="2510571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343182" y="2542145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304241" y="2601878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184099" y="2618944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262812" y="2674411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303411" y="2685505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201500" y="2729025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363755" y="2855760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175109" y="2861140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997752" y="2828190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223944" y="2913889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422726" y="3005181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244192" y="3025518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4122700" y="2971543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3989301" y="2991169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3433075" y="293964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471253" y="3049773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374627" y="3056863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4126271" y="311874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5" name="Oval 94"/>
            <p:cNvSpPr/>
            <p:nvPr/>
          </p:nvSpPr>
          <p:spPr bwMode="auto">
            <a:xfrm rot="195282">
              <a:off x="4020209" y="308190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6" name="Oval 95"/>
            <p:cNvSpPr/>
            <p:nvPr/>
          </p:nvSpPr>
          <p:spPr bwMode="auto">
            <a:xfrm rot="195282">
              <a:off x="4096695" y="312115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7" name="Oval 96"/>
            <p:cNvSpPr/>
            <p:nvPr/>
          </p:nvSpPr>
          <p:spPr bwMode="auto">
            <a:xfrm rot="195282">
              <a:off x="4104601" y="317953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8" name="Oval 97"/>
            <p:cNvSpPr/>
            <p:nvPr/>
          </p:nvSpPr>
          <p:spPr bwMode="auto">
            <a:xfrm rot="195282">
              <a:off x="4142888" y="306718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9" name="Oval 98"/>
            <p:cNvSpPr/>
            <p:nvPr/>
          </p:nvSpPr>
          <p:spPr bwMode="auto">
            <a:xfrm rot="195282">
              <a:off x="4213161" y="310643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0" name="Oval 99"/>
            <p:cNvSpPr/>
            <p:nvPr/>
          </p:nvSpPr>
          <p:spPr bwMode="auto">
            <a:xfrm rot="195282">
              <a:off x="4196484" y="315918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1" name="Oval 100"/>
            <p:cNvSpPr/>
            <p:nvPr/>
          </p:nvSpPr>
          <p:spPr bwMode="auto">
            <a:xfrm rot="195282">
              <a:off x="4335839" y="318985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2" name="Oval 101"/>
            <p:cNvSpPr/>
            <p:nvPr/>
          </p:nvSpPr>
          <p:spPr bwMode="auto">
            <a:xfrm rot="195282">
              <a:off x="4520702" y="322423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3" name="Oval 102"/>
            <p:cNvSpPr/>
            <p:nvPr/>
          </p:nvSpPr>
          <p:spPr bwMode="auto">
            <a:xfrm rot="195282">
              <a:off x="3993996" y="319161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4" name="Oval 103"/>
            <p:cNvSpPr/>
            <p:nvPr/>
          </p:nvSpPr>
          <p:spPr bwMode="auto">
            <a:xfrm rot="195282">
              <a:off x="3891728" y="321683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5" name="Oval 104"/>
            <p:cNvSpPr/>
            <p:nvPr/>
          </p:nvSpPr>
          <p:spPr bwMode="auto">
            <a:xfrm rot="195282">
              <a:off x="3745071" y="321805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6" name="Oval 105"/>
            <p:cNvSpPr/>
            <p:nvPr/>
          </p:nvSpPr>
          <p:spPr bwMode="auto">
            <a:xfrm rot="195282">
              <a:off x="3737923" y="304386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 bwMode="auto">
            <a:xfrm rot="195282">
              <a:off x="3669824" y="311746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 bwMode="auto">
            <a:xfrm rot="195282">
              <a:off x="3943977" y="331987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09" name="Oval 108"/>
            <p:cNvSpPr/>
            <p:nvPr/>
          </p:nvSpPr>
          <p:spPr bwMode="auto">
            <a:xfrm rot="195282">
              <a:off x="4013059" y="345971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0" name="Oval 109"/>
            <p:cNvSpPr/>
            <p:nvPr/>
          </p:nvSpPr>
          <p:spPr bwMode="auto">
            <a:xfrm rot="195282">
              <a:off x="4030924" y="371609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1" name="Oval 110"/>
            <p:cNvSpPr/>
            <p:nvPr/>
          </p:nvSpPr>
          <p:spPr bwMode="auto">
            <a:xfrm rot="195282">
              <a:off x="3745068" y="361427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2" name="Oval 111"/>
            <p:cNvSpPr/>
            <p:nvPr/>
          </p:nvSpPr>
          <p:spPr bwMode="auto">
            <a:xfrm rot="195282">
              <a:off x="3708145" y="344867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 bwMode="auto">
            <a:xfrm rot="195282">
              <a:off x="3692063" y="3548317"/>
              <a:ext cx="29135" cy="30812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 bwMode="auto">
            <a:xfrm rot="195282">
              <a:off x="4113108" y="360446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 bwMode="auto">
            <a:xfrm rot="195282">
              <a:off x="4151222" y="331373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6" name="Oval 115"/>
            <p:cNvSpPr/>
            <p:nvPr/>
          </p:nvSpPr>
          <p:spPr bwMode="auto">
            <a:xfrm rot="195282">
              <a:off x="4189335" y="370259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7" name="Oval 116"/>
            <p:cNvSpPr/>
            <p:nvPr/>
          </p:nvSpPr>
          <p:spPr bwMode="auto">
            <a:xfrm rot="195282">
              <a:off x="4507348" y="357870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 bwMode="auto">
            <a:xfrm rot="195282">
              <a:off x="4614692" y="331860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 bwMode="auto">
            <a:xfrm rot="195282">
              <a:off x="3496701" y="420300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 bwMode="auto">
            <a:xfrm rot="195282">
              <a:off x="3475035" y="417865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1" name="Oval 120"/>
            <p:cNvSpPr/>
            <p:nvPr/>
          </p:nvSpPr>
          <p:spPr bwMode="auto">
            <a:xfrm rot="195282">
              <a:off x="3596254" y="431235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2" name="Oval 121"/>
            <p:cNvSpPr/>
            <p:nvPr/>
          </p:nvSpPr>
          <p:spPr bwMode="auto">
            <a:xfrm rot="195282">
              <a:off x="3456473" y="442040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3" name="Oval 122"/>
            <p:cNvSpPr/>
            <p:nvPr/>
          </p:nvSpPr>
          <p:spPr bwMode="auto">
            <a:xfrm rot="195282">
              <a:off x="3292572" y="429281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4" name="Oval 123"/>
            <p:cNvSpPr/>
            <p:nvPr/>
          </p:nvSpPr>
          <p:spPr bwMode="auto">
            <a:xfrm rot="195282">
              <a:off x="4775335" y="334124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25" name="Oval 124"/>
            <p:cNvSpPr/>
            <p:nvPr/>
          </p:nvSpPr>
          <p:spPr bwMode="auto">
            <a:xfrm rot="195282">
              <a:off x="4796774" y="338294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26" name="Oval 125"/>
            <p:cNvSpPr/>
            <p:nvPr/>
          </p:nvSpPr>
          <p:spPr bwMode="auto">
            <a:xfrm rot="195282">
              <a:off x="4923026" y="326518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27" name="Oval 126"/>
            <p:cNvSpPr/>
            <p:nvPr/>
          </p:nvSpPr>
          <p:spPr bwMode="auto">
            <a:xfrm rot="195282">
              <a:off x="5034985" y="338049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28" name="Oval 127"/>
            <p:cNvSpPr/>
            <p:nvPr/>
          </p:nvSpPr>
          <p:spPr bwMode="auto">
            <a:xfrm rot="195282">
              <a:off x="5289870" y="345409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29" name="Oval 128"/>
            <p:cNvSpPr/>
            <p:nvPr/>
          </p:nvSpPr>
          <p:spPr bwMode="auto">
            <a:xfrm rot="195282">
              <a:off x="5306891" y="351137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0" name="Oval 129"/>
            <p:cNvSpPr/>
            <p:nvPr/>
          </p:nvSpPr>
          <p:spPr bwMode="auto">
            <a:xfrm rot="195282">
              <a:off x="5454236" y="288737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1" name="Oval 130"/>
            <p:cNvSpPr/>
            <p:nvPr/>
          </p:nvSpPr>
          <p:spPr bwMode="auto">
            <a:xfrm rot="195282">
              <a:off x="5299554" y="280776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2" name="Oval 131"/>
            <p:cNvSpPr/>
            <p:nvPr/>
          </p:nvSpPr>
          <p:spPr bwMode="auto">
            <a:xfrm rot="195282">
              <a:off x="5301139" y="298272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3" name="Oval 132"/>
            <p:cNvSpPr/>
            <p:nvPr/>
          </p:nvSpPr>
          <p:spPr bwMode="auto">
            <a:xfrm rot="195282">
              <a:off x="5398806" y="299254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4" name="Oval 133"/>
            <p:cNvSpPr/>
            <p:nvPr/>
          </p:nvSpPr>
          <p:spPr bwMode="auto">
            <a:xfrm rot="195282">
              <a:off x="5277318" y="302688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5" name="Oval 134"/>
            <p:cNvSpPr/>
            <p:nvPr/>
          </p:nvSpPr>
          <p:spPr bwMode="auto">
            <a:xfrm rot="195282">
              <a:off x="5251115" y="315446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6" name="Oval 135"/>
            <p:cNvSpPr/>
            <p:nvPr/>
          </p:nvSpPr>
          <p:spPr bwMode="auto">
            <a:xfrm rot="195282">
              <a:off x="5372602" y="313238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7" name="Oval 136"/>
            <p:cNvSpPr/>
            <p:nvPr/>
          </p:nvSpPr>
          <p:spPr bwMode="auto">
            <a:xfrm rot="195282">
              <a:off x="5374984" y="310048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8" name="Oval 137"/>
            <p:cNvSpPr/>
            <p:nvPr/>
          </p:nvSpPr>
          <p:spPr bwMode="auto">
            <a:xfrm rot="195282">
              <a:off x="5529822" y="313974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9" name="Oval 138"/>
            <p:cNvSpPr/>
            <p:nvPr/>
          </p:nvSpPr>
          <p:spPr bwMode="auto">
            <a:xfrm rot="195282">
              <a:off x="5467887" y="324523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0" name="Oval 139"/>
            <p:cNvSpPr/>
            <p:nvPr/>
          </p:nvSpPr>
          <p:spPr bwMode="auto">
            <a:xfrm rot="195282">
              <a:off x="5634634" y="338507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1" name="Oval 140"/>
            <p:cNvSpPr/>
            <p:nvPr/>
          </p:nvSpPr>
          <p:spPr bwMode="auto">
            <a:xfrm rot="195282">
              <a:off x="5396423" y="313974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2" name="Oval 141"/>
            <p:cNvSpPr/>
            <p:nvPr/>
          </p:nvSpPr>
          <p:spPr bwMode="auto">
            <a:xfrm rot="195282">
              <a:off x="5250630" y="468695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" name="Oval 142"/>
            <p:cNvSpPr/>
            <p:nvPr/>
          </p:nvSpPr>
          <p:spPr bwMode="auto">
            <a:xfrm rot="195282">
              <a:off x="5479961" y="399257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4" name="Oval 143"/>
            <p:cNvSpPr/>
            <p:nvPr/>
          </p:nvSpPr>
          <p:spPr bwMode="auto">
            <a:xfrm rot="195282">
              <a:off x="6176957" y="398727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5" name="Oval 144"/>
            <p:cNvSpPr/>
            <p:nvPr/>
          </p:nvSpPr>
          <p:spPr bwMode="auto">
            <a:xfrm rot="195282">
              <a:off x="5120799" y="281766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6" name="Oval 145"/>
            <p:cNvSpPr/>
            <p:nvPr/>
          </p:nvSpPr>
          <p:spPr bwMode="auto">
            <a:xfrm rot="195282">
              <a:off x="5227788" y="293619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7" name="Oval 146"/>
            <p:cNvSpPr/>
            <p:nvPr/>
          </p:nvSpPr>
          <p:spPr bwMode="auto">
            <a:xfrm rot="195282">
              <a:off x="5042756" y="292259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8" name="Oval 147"/>
            <p:cNvSpPr/>
            <p:nvPr/>
          </p:nvSpPr>
          <p:spPr bwMode="auto">
            <a:xfrm rot="195282">
              <a:off x="5115829" y="301225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9" name="Oval 148"/>
            <p:cNvSpPr/>
            <p:nvPr/>
          </p:nvSpPr>
          <p:spPr bwMode="auto">
            <a:xfrm rot="195282">
              <a:off x="5096772" y="311529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0" name="Oval 149"/>
            <p:cNvSpPr/>
            <p:nvPr/>
          </p:nvSpPr>
          <p:spPr bwMode="auto">
            <a:xfrm rot="195282">
              <a:off x="4913349" y="305150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1" name="Oval 150"/>
            <p:cNvSpPr/>
            <p:nvPr/>
          </p:nvSpPr>
          <p:spPr bwMode="auto">
            <a:xfrm rot="195282">
              <a:off x="4544122" y="313001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2" name="Oval 151"/>
            <p:cNvSpPr/>
            <p:nvPr/>
          </p:nvSpPr>
          <p:spPr bwMode="auto">
            <a:xfrm rot="195282">
              <a:off x="4622732" y="309321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3" name="Oval 152"/>
            <p:cNvSpPr/>
            <p:nvPr/>
          </p:nvSpPr>
          <p:spPr bwMode="auto">
            <a:xfrm rot="195282">
              <a:off x="4679903" y="299507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4" name="Oval 153"/>
            <p:cNvSpPr/>
            <p:nvPr/>
          </p:nvSpPr>
          <p:spPr bwMode="auto">
            <a:xfrm rot="195282">
              <a:off x="4641789" y="293374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5" name="Oval 154"/>
            <p:cNvSpPr/>
            <p:nvPr/>
          </p:nvSpPr>
          <p:spPr bwMode="auto">
            <a:xfrm rot="195282">
              <a:off x="4541740" y="291902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6" name="Oval 155"/>
            <p:cNvSpPr/>
            <p:nvPr/>
          </p:nvSpPr>
          <p:spPr bwMode="auto">
            <a:xfrm rot="195282">
              <a:off x="4551269" y="285278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7" name="Oval 156"/>
            <p:cNvSpPr/>
            <p:nvPr/>
          </p:nvSpPr>
          <p:spPr bwMode="auto">
            <a:xfrm rot="195282">
              <a:off x="4541740" y="282089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8" name="Oval 157"/>
            <p:cNvSpPr/>
            <p:nvPr/>
          </p:nvSpPr>
          <p:spPr bwMode="auto">
            <a:xfrm rot="195282">
              <a:off x="4434545" y="277918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59" name="Oval 158"/>
            <p:cNvSpPr/>
            <p:nvPr/>
          </p:nvSpPr>
          <p:spPr bwMode="auto">
            <a:xfrm rot="195282">
              <a:off x="4497759" y="276328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0" name="Oval 159"/>
            <p:cNvSpPr/>
            <p:nvPr/>
          </p:nvSpPr>
          <p:spPr bwMode="auto">
            <a:xfrm rot="195282">
              <a:off x="4402475" y="271422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1" name="Oval 160"/>
            <p:cNvSpPr/>
            <p:nvPr/>
          </p:nvSpPr>
          <p:spPr bwMode="auto">
            <a:xfrm rot="195282">
              <a:off x="4440589" y="271422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2" name="Oval 161"/>
            <p:cNvSpPr/>
            <p:nvPr/>
          </p:nvSpPr>
          <p:spPr bwMode="auto">
            <a:xfrm rot="195282">
              <a:off x="4495377" y="267251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3" name="Oval 162"/>
            <p:cNvSpPr/>
            <p:nvPr/>
          </p:nvSpPr>
          <p:spPr bwMode="auto">
            <a:xfrm rot="195282">
              <a:off x="4533491" y="269704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4" name="Oval 163"/>
            <p:cNvSpPr/>
            <p:nvPr/>
          </p:nvSpPr>
          <p:spPr bwMode="auto">
            <a:xfrm rot="195282">
              <a:off x="4609718" y="265533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5" name="Oval 164"/>
            <p:cNvSpPr/>
            <p:nvPr/>
          </p:nvSpPr>
          <p:spPr bwMode="auto">
            <a:xfrm rot="195282">
              <a:off x="4643068" y="271422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6" name="Oval 165"/>
            <p:cNvSpPr/>
            <p:nvPr/>
          </p:nvSpPr>
          <p:spPr bwMode="auto">
            <a:xfrm rot="195282">
              <a:off x="4604954" y="277555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7" name="Oval 166"/>
            <p:cNvSpPr/>
            <p:nvPr/>
          </p:nvSpPr>
          <p:spPr bwMode="auto">
            <a:xfrm rot="195282">
              <a:off x="4695474" y="281480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8" name="Oval 167"/>
            <p:cNvSpPr/>
            <p:nvPr/>
          </p:nvSpPr>
          <p:spPr bwMode="auto">
            <a:xfrm rot="195282">
              <a:off x="4688328" y="285406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69" name="Oval 168"/>
            <p:cNvSpPr/>
            <p:nvPr/>
          </p:nvSpPr>
          <p:spPr bwMode="auto">
            <a:xfrm rot="195282">
              <a:off x="4695474" y="289822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0" name="Oval 169"/>
            <p:cNvSpPr/>
            <p:nvPr/>
          </p:nvSpPr>
          <p:spPr bwMode="auto">
            <a:xfrm rot="195282">
              <a:off x="4793141" y="290803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1" name="Oval 170"/>
            <p:cNvSpPr/>
            <p:nvPr/>
          </p:nvSpPr>
          <p:spPr bwMode="auto">
            <a:xfrm rot="195282">
              <a:off x="4674035" y="281971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2" name="Oval 171"/>
            <p:cNvSpPr/>
            <p:nvPr/>
          </p:nvSpPr>
          <p:spPr bwMode="auto">
            <a:xfrm rot="195282">
              <a:off x="4781230" y="285160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3" name="Oval 172"/>
            <p:cNvSpPr/>
            <p:nvPr/>
          </p:nvSpPr>
          <p:spPr bwMode="auto">
            <a:xfrm rot="195282">
              <a:off x="4821726" y="282216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4" name="Oval 173"/>
            <p:cNvSpPr/>
            <p:nvPr/>
          </p:nvSpPr>
          <p:spPr bwMode="auto">
            <a:xfrm rot="195282">
              <a:off x="4747881" y="278046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5" name="Oval 174"/>
            <p:cNvSpPr/>
            <p:nvPr/>
          </p:nvSpPr>
          <p:spPr bwMode="auto">
            <a:xfrm rot="195282">
              <a:off x="4712149" y="266024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6" name="Oval 175"/>
            <p:cNvSpPr/>
            <p:nvPr/>
          </p:nvSpPr>
          <p:spPr bwMode="auto">
            <a:xfrm rot="195282">
              <a:off x="4873660" y="262896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7" name="Oval 176"/>
            <p:cNvSpPr/>
            <p:nvPr/>
          </p:nvSpPr>
          <p:spPr bwMode="auto">
            <a:xfrm rot="195282">
              <a:off x="4805051" y="268232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8" name="Oval 177"/>
            <p:cNvSpPr/>
            <p:nvPr/>
          </p:nvSpPr>
          <p:spPr bwMode="auto">
            <a:xfrm rot="195282">
              <a:off x="4831255" y="271422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79" name="Oval 178"/>
            <p:cNvSpPr/>
            <p:nvPr/>
          </p:nvSpPr>
          <p:spPr bwMode="auto">
            <a:xfrm rot="195282">
              <a:off x="4900336" y="271422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0" name="Oval 179"/>
            <p:cNvSpPr/>
            <p:nvPr/>
          </p:nvSpPr>
          <p:spPr bwMode="auto">
            <a:xfrm rot="195282">
              <a:off x="4959888" y="272158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1" name="Oval 180"/>
            <p:cNvSpPr/>
            <p:nvPr/>
          </p:nvSpPr>
          <p:spPr bwMode="auto">
            <a:xfrm rot="195282">
              <a:off x="4993238" y="279272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2" name="Oval 181"/>
            <p:cNvSpPr/>
            <p:nvPr/>
          </p:nvSpPr>
          <p:spPr bwMode="auto">
            <a:xfrm rot="195282">
              <a:off x="4912246" y="277555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3" name="Oval 182"/>
            <p:cNvSpPr/>
            <p:nvPr/>
          </p:nvSpPr>
          <p:spPr bwMode="auto">
            <a:xfrm rot="195282">
              <a:off x="4979139" y="257695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4" name="Oval 183"/>
            <p:cNvSpPr/>
            <p:nvPr/>
          </p:nvSpPr>
          <p:spPr bwMode="auto">
            <a:xfrm rot="195282">
              <a:off x="4832357" y="251956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5" name="Oval 184"/>
            <p:cNvSpPr/>
            <p:nvPr/>
          </p:nvSpPr>
          <p:spPr bwMode="auto">
            <a:xfrm rot="195282">
              <a:off x="4787097" y="258335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6" name="Oval 185"/>
            <p:cNvSpPr/>
            <p:nvPr/>
          </p:nvSpPr>
          <p:spPr bwMode="auto">
            <a:xfrm rot="195282">
              <a:off x="4617967" y="259807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7" name="Oval 186"/>
            <p:cNvSpPr/>
            <p:nvPr/>
          </p:nvSpPr>
          <p:spPr bwMode="auto">
            <a:xfrm rot="195282">
              <a:off x="4641788" y="258090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8" name="Oval 187"/>
            <p:cNvSpPr/>
            <p:nvPr/>
          </p:nvSpPr>
          <p:spPr bwMode="auto">
            <a:xfrm rot="195282">
              <a:off x="4679902" y="257354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89" name="Oval 188"/>
            <p:cNvSpPr/>
            <p:nvPr/>
          </p:nvSpPr>
          <p:spPr bwMode="auto">
            <a:xfrm rot="195282">
              <a:off x="4744219" y="250729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0" name="Oval 189"/>
            <p:cNvSpPr/>
            <p:nvPr/>
          </p:nvSpPr>
          <p:spPr bwMode="auto">
            <a:xfrm rot="195282">
              <a:off x="4660845" y="250729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1" name="Oval 190"/>
            <p:cNvSpPr/>
            <p:nvPr/>
          </p:nvSpPr>
          <p:spPr bwMode="auto">
            <a:xfrm rot="195282">
              <a:off x="4410724" y="258090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2" name="Oval 191"/>
            <p:cNvSpPr/>
            <p:nvPr/>
          </p:nvSpPr>
          <p:spPr bwMode="auto">
            <a:xfrm rot="195282">
              <a:off x="4417870" y="209268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3" name="Oval 192"/>
            <p:cNvSpPr/>
            <p:nvPr/>
          </p:nvSpPr>
          <p:spPr bwMode="auto">
            <a:xfrm rot="195282">
              <a:off x="4448838" y="224233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4" name="Oval 193"/>
            <p:cNvSpPr/>
            <p:nvPr/>
          </p:nvSpPr>
          <p:spPr bwMode="auto">
            <a:xfrm rot="195282">
              <a:off x="4486951" y="229140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5" name="Oval 194"/>
            <p:cNvSpPr/>
            <p:nvPr/>
          </p:nvSpPr>
          <p:spPr bwMode="auto">
            <a:xfrm rot="195282">
              <a:off x="4506008" y="238217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6" name="Oval 195"/>
            <p:cNvSpPr/>
            <p:nvPr/>
          </p:nvSpPr>
          <p:spPr bwMode="auto">
            <a:xfrm rot="195282">
              <a:off x="4520301" y="248767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7" name="Oval 196"/>
            <p:cNvSpPr/>
            <p:nvPr/>
          </p:nvSpPr>
          <p:spPr bwMode="auto">
            <a:xfrm rot="195282">
              <a:off x="4517919" y="256127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8" name="Oval 197"/>
            <p:cNvSpPr/>
            <p:nvPr/>
          </p:nvSpPr>
          <p:spPr bwMode="auto">
            <a:xfrm rot="195282">
              <a:off x="4558415" y="254410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99" name="Oval 198"/>
            <p:cNvSpPr/>
            <p:nvPr/>
          </p:nvSpPr>
          <p:spPr bwMode="auto">
            <a:xfrm rot="195282">
              <a:off x="4653699" y="243124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0" name="Oval 199"/>
            <p:cNvSpPr/>
            <p:nvPr/>
          </p:nvSpPr>
          <p:spPr bwMode="auto">
            <a:xfrm rot="195282">
              <a:off x="4606057" y="238953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1" name="Oval 200"/>
            <p:cNvSpPr/>
            <p:nvPr/>
          </p:nvSpPr>
          <p:spPr bwMode="auto">
            <a:xfrm rot="195282">
              <a:off x="4653699" y="215156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2" name="Oval 201"/>
            <p:cNvSpPr/>
            <p:nvPr/>
          </p:nvSpPr>
          <p:spPr bwMode="auto">
            <a:xfrm rot="195282">
              <a:off x="4587000" y="231839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3" name="Oval 202"/>
            <p:cNvSpPr/>
            <p:nvPr/>
          </p:nvSpPr>
          <p:spPr bwMode="auto">
            <a:xfrm rot="195282">
              <a:off x="4453602" y="244105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4" name="Oval 203"/>
            <p:cNvSpPr/>
            <p:nvPr/>
          </p:nvSpPr>
          <p:spPr bwMode="auto">
            <a:xfrm rot="195282">
              <a:off x="5009770" y="231824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5" name="Oval 204"/>
            <p:cNvSpPr/>
            <p:nvPr/>
          </p:nvSpPr>
          <p:spPr bwMode="auto">
            <a:xfrm rot="195282">
              <a:off x="5133640" y="232315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6" name="Oval 205"/>
            <p:cNvSpPr/>
            <p:nvPr/>
          </p:nvSpPr>
          <p:spPr bwMode="auto">
            <a:xfrm rot="195282">
              <a:off x="5247981" y="248998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" name="Oval 206"/>
            <p:cNvSpPr/>
            <p:nvPr/>
          </p:nvSpPr>
          <p:spPr bwMode="auto">
            <a:xfrm rot="195282">
              <a:off x="5443314" y="251696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8" name="Oval 207"/>
            <p:cNvSpPr/>
            <p:nvPr/>
          </p:nvSpPr>
          <p:spPr bwMode="auto">
            <a:xfrm rot="195282">
              <a:off x="5390526" y="258566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9" name="Oval 208"/>
            <p:cNvSpPr/>
            <p:nvPr/>
          </p:nvSpPr>
          <p:spPr bwMode="auto">
            <a:xfrm rot="195282">
              <a:off x="5431022" y="268624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0" name="Oval 209"/>
            <p:cNvSpPr/>
            <p:nvPr/>
          </p:nvSpPr>
          <p:spPr bwMode="auto">
            <a:xfrm rot="195282">
              <a:off x="5414347" y="273531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1" name="Oval 210"/>
            <p:cNvSpPr/>
            <p:nvPr/>
          </p:nvSpPr>
          <p:spPr bwMode="auto">
            <a:xfrm rot="195282">
              <a:off x="5316681" y="275985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2" name="Oval 211"/>
            <p:cNvSpPr/>
            <p:nvPr/>
          </p:nvSpPr>
          <p:spPr bwMode="auto">
            <a:xfrm rot="21271146">
              <a:off x="5794634" y="291814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3" name="Oval 212"/>
            <p:cNvSpPr/>
            <p:nvPr/>
          </p:nvSpPr>
          <p:spPr bwMode="auto">
            <a:xfrm rot="21271146">
              <a:off x="5878403" y="302319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4" name="Oval 213"/>
            <p:cNvSpPr/>
            <p:nvPr/>
          </p:nvSpPr>
          <p:spPr bwMode="auto">
            <a:xfrm rot="21271146">
              <a:off x="5891155" y="3081166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5" name="Oval 214"/>
            <p:cNvSpPr/>
            <p:nvPr/>
          </p:nvSpPr>
          <p:spPr bwMode="auto">
            <a:xfrm rot="21271146">
              <a:off x="5911490" y="314047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6" name="Oval 215"/>
            <p:cNvSpPr/>
            <p:nvPr/>
          </p:nvSpPr>
          <p:spPr bwMode="auto">
            <a:xfrm rot="21271146">
              <a:off x="5746496" y="317841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7" name="Oval 216"/>
            <p:cNvSpPr/>
            <p:nvPr/>
          </p:nvSpPr>
          <p:spPr bwMode="auto">
            <a:xfrm rot="21271146">
              <a:off x="5796455" y="307333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8" name="Oval 217"/>
            <p:cNvSpPr/>
            <p:nvPr/>
          </p:nvSpPr>
          <p:spPr bwMode="auto">
            <a:xfrm rot="21271146">
              <a:off x="5705459" y="304633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19" name="Oval 218"/>
            <p:cNvSpPr/>
            <p:nvPr/>
          </p:nvSpPr>
          <p:spPr bwMode="auto">
            <a:xfrm rot="21271146">
              <a:off x="5746080" y="343958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0" name="Oval 219"/>
            <p:cNvSpPr/>
            <p:nvPr/>
          </p:nvSpPr>
          <p:spPr bwMode="auto">
            <a:xfrm rot="21271146">
              <a:off x="5679693" y="357222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1" name="Oval 220"/>
            <p:cNvSpPr/>
            <p:nvPr/>
          </p:nvSpPr>
          <p:spPr bwMode="auto">
            <a:xfrm rot="21271146">
              <a:off x="5714860" y="356543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2" name="Oval 221"/>
            <p:cNvSpPr/>
            <p:nvPr/>
          </p:nvSpPr>
          <p:spPr bwMode="auto">
            <a:xfrm rot="21271146">
              <a:off x="5958486" y="304853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3" name="Oval 222"/>
            <p:cNvSpPr/>
            <p:nvPr/>
          </p:nvSpPr>
          <p:spPr bwMode="auto">
            <a:xfrm rot="21271146">
              <a:off x="5983448" y="3089373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4" name="Oval 223"/>
            <p:cNvSpPr/>
            <p:nvPr/>
          </p:nvSpPr>
          <p:spPr bwMode="auto">
            <a:xfrm rot="21271146">
              <a:off x="6011554" y="313478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5" name="Oval 224"/>
            <p:cNvSpPr/>
            <p:nvPr/>
          </p:nvSpPr>
          <p:spPr bwMode="auto">
            <a:xfrm rot="21330642">
              <a:off x="5931224" y="266590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6" name="Oval 225"/>
            <p:cNvSpPr/>
            <p:nvPr/>
          </p:nvSpPr>
          <p:spPr bwMode="auto">
            <a:xfrm rot="21330642">
              <a:off x="5981829" y="275785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7" name="Oval 226"/>
            <p:cNvSpPr/>
            <p:nvPr/>
          </p:nvSpPr>
          <p:spPr bwMode="auto">
            <a:xfrm rot="21330642">
              <a:off x="6131042" y="2813710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8" name="Oval 227"/>
            <p:cNvSpPr/>
            <p:nvPr/>
          </p:nvSpPr>
          <p:spPr bwMode="auto">
            <a:xfrm rot="21330642">
              <a:off x="6129649" y="251184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29" name="Oval 228"/>
            <p:cNvSpPr/>
            <p:nvPr/>
          </p:nvSpPr>
          <p:spPr bwMode="auto">
            <a:xfrm rot="21330642">
              <a:off x="6270704" y="257874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0" name="Oval 229"/>
            <p:cNvSpPr/>
            <p:nvPr/>
          </p:nvSpPr>
          <p:spPr bwMode="auto">
            <a:xfrm rot="195282">
              <a:off x="5753190" y="379710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1" name="Oval 230"/>
            <p:cNvSpPr/>
            <p:nvPr/>
          </p:nvSpPr>
          <p:spPr bwMode="auto">
            <a:xfrm rot="195282">
              <a:off x="5954313" y="3565147"/>
              <a:ext cx="29299" cy="26149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2" name="Oval 231"/>
            <p:cNvSpPr/>
            <p:nvPr/>
          </p:nvSpPr>
          <p:spPr bwMode="auto">
            <a:xfrm rot="21426234">
              <a:off x="6428916" y="3085034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3" name="Oval 232"/>
            <p:cNvSpPr/>
            <p:nvPr/>
          </p:nvSpPr>
          <p:spPr bwMode="auto">
            <a:xfrm rot="21426234">
              <a:off x="6117084" y="3052837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4" name="Oval 233"/>
            <p:cNvSpPr/>
            <p:nvPr/>
          </p:nvSpPr>
          <p:spPr bwMode="auto">
            <a:xfrm rot="21426234">
              <a:off x="6244650" y="303867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5" name="Oval 234"/>
            <p:cNvSpPr/>
            <p:nvPr/>
          </p:nvSpPr>
          <p:spPr bwMode="auto">
            <a:xfrm rot="21426234">
              <a:off x="6122611" y="296261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6" name="Oval 235"/>
            <p:cNvSpPr/>
            <p:nvPr/>
          </p:nvSpPr>
          <p:spPr bwMode="auto">
            <a:xfrm rot="21426234">
              <a:off x="6064234" y="315538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7" name="Oval 236"/>
            <p:cNvSpPr/>
            <p:nvPr/>
          </p:nvSpPr>
          <p:spPr bwMode="auto">
            <a:xfrm rot="21426234">
              <a:off x="6206576" y="295329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8" name="Oval 237"/>
            <p:cNvSpPr/>
            <p:nvPr/>
          </p:nvSpPr>
          <p:spPr bwMode="auto">
            <a:xfrm rot="21426234">
              <a:off x="6231304" y="3214941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9" name="Oval 238"/>
            <p:cNvSpPr/>
            <p:nvPr/>
          </p:nvSpPr>
          <p:spPr bwMode="auto">
            <a:xfrm rot="21255497">
              <a:off x="6895591" y="287204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0" name="Oval 239"/>
            <p:cNvSpPr/>
            <p:nvPr/>
          </p:nvSpPr>
          <p:spPr bwMode="auto">
            <a:xfrm rot="21255497">
              <a:off x="6849680" y="248210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1" name="Oval 240"/>
            <p:cNvSpPr/>
            <p:nvPr/>
          </p:nvSpPr>
          <p:spPr bwMode="auto">
            <a:xfrm rot="21255497">
              <a:off x="7098593" y="241261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2" name="Oval 241"/>
            <p:cNvSpPr/>
            <p:nvPr/>
          </p:nvSpPr>
          <p:spPr bwMode="auto">
            <a:xfrm rot="21298090">
              <a:off x="7194732" y="353861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3" name="Oval 242"/>
            <p:cNvSpPr/>
            <p:nvPr/>
          </p:nvSpPr>
          <p:spPr bwMode="auto">
            <a:xfrm rot="21298090">
              <a:off x="6344759" y="481210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4" name="Oval 243"/>
            <p:cNvSpPr/>
            <p:nvPr/>
          </p:nvSpPr>
          <p:spPr bwMode="auto">
            <a:xfrm rot="21298090">
              <a:off x="7057559" y="3984422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5" name="Oval 244"/>
            <p:cNvSpPr/>
            <p:nvPr/>
          </p:nvSpPr>
          <p:spPr bwMode="auto">
            <a:xfrm rot="195282">
              <a:off x="7040642" y="5390441"/>
              <a:ext cx="29299" cy="26149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6" name="Oval 245"/>
            <p:cNvSpPr/>
            <p:nvPr/>
          </p:nvSpPr>
          <p:spPr bwMode="auto">
            <a:xfrm rot="195282">
              <a:off x="6371795" y="4759451"/>
              <a:ext cx="29299" cy="26149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7" name="Oval 246"/>
            <p:cNvSpPr/>
            <p:nvPr/>
          </p:nvSpPr>
          <p:spPr bwMode="auto">
            <a:xfrm rot="195282">
              <a:off x="4680385" y="2311114"/>
              <a:ext cx="29299" cy="26149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4114031" y="1979617"/>
              <a:ext cx="58971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9" name="Freeform 9"/>
            <p:cNvSpPr>
              <a:spLocks/>
            </p:cNvSpPr>
            <p:nvPr/>
          </p:nvSpPr>
          <p:spPr bwMode="auto">
            <a:xfrm>
              <a:off x="3402716" y="3834944"/>
              <a:ext cx="1295867" cy="655863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mpd="sng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576"/>
            </a:p>
          </p:txBody>
        </p:sp>
        <p:sp>
          <p:nvSpPr>
            <p:cNvPr id="250" name="Oval 249"/>
            <p:cNvSpPr/>
            <p:nvPr/>
          </p:nvSpPr>
          <p:spPr bwMode="auto">
            <a:xfrm rot="195282">
              <a:off x="3696236" y="3810549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1079588" y="4061589"/>
              <a:ext cx="25466" cy="25098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2" name="Oval 251"/>
            <p:cNvSpPr/>
            <p:nvPr/>
          </p:nvSpPr>
          <p:spPr bwMode="auto">
            <a:xfrm rot="195282">
              <a:off x="3926356" y="3116228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" name="Oval 252"/>
            <p:cNvSpPr/>
            <p:nvPr/>
          </p:nvSpPr>
          <p:spPr bwMode="auto">
            <a:xfrm rot="195282">
              <a:off x="4034033" y="3141745"/>
              <a:ext cx="60226" cy="55966"/>
            </a:xfrm>
            <a:prstGeom prst="ellipse">
              <a:avLst/>
            </a:prstGeom>
            <a:solidFill>
              <a:srgbClr val="EC18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3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304800"/>
            <a:ext cx="740664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104"/>
            <a:ext cx="8839199" cy="658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Ethanol Dry Mill Products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2622" y="1828800"/>
            <a:ext cx="2265778" cy="3224787"/>
          </a:xfrm>
          <a:custGeom>
            <a:avLst/>
            <a:gdLst>
              <a:gd name="connsiteX0" fmla="*/ 455431 w 2090000"/>
              <a:gd name="connsiteY0" fmla="*/ 7255 h 3224787"/>
              <a:gd name="connsiteX1" fmla="*/ 1014989 w 2090000"/>
              <a:gd name="connsiteY1" fmla="*/ 48199 h 3224787"/>
              <a:gd name="connsiteX2" fmla="*/ 1635962 w 2090000"/>
              <a:gd name="connsiteY2" fmla="*/ 432 h 3224787"/>
              <a:gd name="connsiteX3" fmla="*/ 1854326 w 2090000"/>
              <a:gd name="connsiteY3" fmla="*/ 82318 h 3224787"/>
              <a:gd name="connsiteX4" fmla="*/ 2004452 w 2090000"/>
              <a:gd name="connsiteY4" fmla="*/ 287035 h 3224787"/>
              <a:gd name="connsiteX5" fmla="*/ 2072691 w 2090000"/>
              <a:gd name="connsiteY5" fmla="*/ 566814 h 3224787"/>
              <a:gd name="connsiteX6" fmla="*/ 2086338 w 2090000"/>
              <a:gd name="connsiteY6" fmla="*/ 771530 h 3224787"/>
              <a:gd name="connsiteX7" fmla="*/ 2018100 w 2090000"/>
              <a:gd name="connsiteY7" fmla="*/ 1508509 h 3224787"/>
              <a:gd name="connsiteX8" fmla="*/ 1915741 w 2090000"/>
              <a:gd name="connsiteY8" fmla="*/ 2149954 h 3224787"/>
              <a:gd name="connsiteX9" fmla="*/ 1697377 w 2090000"/>
              <a:gd name="connsiteY9" fmla="*/ 2600330 h 3224787"/>
              <a:gd name="connsiteX10" fmla="*/ 1519956 w 2090000"/>
              <a:gd name="connsiteY10" fmla="*/ 2777751 h 3224787"/>
              <a:gd name="connsiteX11" fmla="*/ 1356183 w 2090000"/>
              <a:gd name="connsiteY11" fmla="*/ 2852814 h 3224787"/>
              <a:gd name="connsiteX12" fmla="*/ 1267473 w 2090000"/>
              <a:gd name="connsiteY12" fmla="*/ 2900581 h 3224787"/>
              <a:gd name="connsiteX13" fmla="*/ 1219706 w 2090000"/>
              <a:gd name="connsiteY13" fmla="*/ 3016587 h 3224787"/>
              <a:gd name="connsiteX14" fmla="*/ 1171938 w 2090000"/>
              <a:gd name="connsiteY14" fmla="*/ 3057530 h 3224787"/>
              <a:gd name="connsiteX15" fmla="*/ 1117347 w 2090000"/>
              <a:gd name="connsiteY15" fmla="*/ 3200832 h 3224787"/>
              <a:gd name="connsiteX16" fmla="*/ 1042285 w 2090000"/>
              <a:gd name="connsiteY16" fmla="*/ 3207655 h 3224787"/>
              <a:gd name="connsiteX17" fmla="*/ 960398 w 2090000"/>
              <a:gd name="connsiteY17" fmla="*/ 3030235 h 3224787"/>
              <a:gd name="connsiteX18" fmla="*/ 878512 w 2090000"/>
              <a:gd name="connsiteY18" fmla="*/ 2961996 h 3224787"/>
              <a:gd name="connsiteX19" fmla="*/ 823921 w 2090000"/>
              <a:gd name="connsiteY19" fmla="*/ 2948348 h 3224787"/>
              <a:gd name="connsiteX20" fmla="*/ 755682 w 2090000"/>
              <a:gd name="connsiteY20" fmla="*/ 2845990 h 3224787"/>
              <a:gd name="connsiteX21" fmla="*/ 598732 w 2090000"/>
              <a:gd name="connsiteY21" fmla="*/ 2757279 h 3224787"/>
              <a:gd name="connsiteX22" fmla="*/ 496374 w 2090000"/>
              <a:gd name="connsiteY22" fmla="*/ 2702688 h 3224787"/>
              <a:gd name="connsiteX23" fmla="*/ 298482 w 2090000"/>
              <a:gd name="connsiteY23" fmla="*/ 2497972 h 3224787"/>
              <a:gd name="connsiteX24" fmla="*/ 134709 w 2090000"/>
              <a:gd name="connsiteY24" fmla="*/ 2095363 h 3224787"/>
              <a:gd name="connsiteX25" fmla="*/ 11879 w 2090000"/>
              <a:gd name="connsiteY25" fmla="*/ 1201435 h 3224787"/>
              <a:gd name="connsiteX26" fmla="*/ 18703 w 2090000"/>
              <a:gd name="connsiteY26" fmla="*/ 600933 h 3224787"/>
              <a:gd name="connsiteX27" fmla="*/ 134709 w 2090000"/>
              <a:gd name="connsiteY27" fmla="*/ 266563 h 3224787"/>
              <a:gd name="connsiteX28" fmla="*/ 325777 w 2090000"/>
              <a:gd name="connsiteY28" fmla="*/ 61846 h 3224787"/>
              <a:gd name="connsiteX29" fmla="*/ 455431 w 2090000"/>
              <a:gd name="connsiteY29" fmla="*/ 7255 h 322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90000" h="3224787">
                <a:moveTo>
                  <a:pt x="455431" y="7255"/>
                </a:moveTo>
                <a:cubicBezTo>
                  <a:pt x="570300" y="4981"/>
                  <a:pt x="818234" y="49336"/>
                  <a:pt x="1014989" y="48199"/>
                </a:cubicBezTo>
                <a:cubicBezTo>
                  <a:pt x="1211744" y="47062"/>
                  <a:pt x="1496073" y="-5255"/>
                  <a:pt x="1635962" y="432"/>
                </a:cubicBezTo>
                <a:cubicBezTo>
                  <a:pt x="1775852" y="6118"/>
                  <a:pt x="1792911" y="34551"/>
                  <a:pt x="1854326" y="82318"/>
                </a:cubicBezTo>
                <a:cubicBezTo>
                  <a:pt x="1915741" y="130085"/>
                  <a:pt x="1968058" y="206286"/>
                  <a:pt x="2004452" y="287035"/>
                </a:cubicBezTo>
                <a:cubicBezTo>
                  <a:pt x="2040846" y="367784"/>
                  <a:pt x="2059043" y="486065"/>
                  <a:pt x="2072691" y="566814"/>
                </a:cubicBezTo>
                <a:cubicBezTo>
                  <a:pt x="2086339" y="647563"/>
                  <a:pt x="2095436" y="614581"/>
                  <a:pt x="2086338" y="771530"/>
                </a:cubicBezTo>
                <a:cubicBezTo>
                  <a:pt x="2077240" y="928479"/>
                  <a:pt x="2046533" y="1278772"/>
                  <a:pt x="2018100" y="1508509"/>
                </a:cubicBezTo>
                <a:cubicBezTo>
                  <a:pt x="1989667" y="1738246"/>
                  <a:pt x="1969195" y="1967984"/>
                  <a:pt x="1915741" y="2149954"/>
                </a:cubicBezTo>
                <a:cubicBezTo>
                  <a:pt x="1862287" y="2331924"/>
                  <a:pt x="1763341" y="2495697"/>
                  <a:pt x="1697377" y="2600330"/>
                </a:cubicBezTo>
                <a:cubicBezTo>
                  <a:pt x="1631413" y="2704963"/>
                  <a:pt x="1576822" y="2735670"/>
                  <a:pt x="1519956" y="2777751"/>
                </a:cubicBezTo>
                <a:cubicBezTo>
                  <a:pt x="1463090" y="2819832"/>
                  <a:pt x="1398263" y="2832342"/>
                  <a:pt x="1356183" y="2852814"/>
                </a:cubicBezTo>
                <a:cubicBezTo>
                  <a:pt x="1314103" y="2873286"/>
                  <a:pt x="1290219" y="2873286"/>
                  <a:pt x="1267473" y="2900581"/>
                </a:cubicBezTo>
                <a:cubicBezTo>
                  <a:pt x="1244727" y="2927876"/>
                  <a:pt x="1235628" y="2990429"/>
                  <a:pt x="1219706" y="3016587"/>
                </a:cubicBezTo>
                <a:cubicBezTo>
                  <a:pt x="1203784" y="3042745"/>
                  <a:pt x="1188998" y="3026823"/>
                  <a:pt x="1171938" y="3057530"/>
                </a:cubicBezTo>
                <a:cubicBezTo>
                  <a:pt x="1154878" y="3088237"/>
                  <a:pt x="1138956" y="3175811"/>
                  <a:pt x="1117347" y="3200832"/>
                </a:cubicBezTo>
                <a:cubicBezTo>
                  <a:pt x="1095738" y="3225853"/>
                  <a:pt x="1068443" y="3236088"/>
                  <a:pt x="1042285" y="3207655"/>
                </a:cubicBezTo>
                <a:cubicBezTo>
                  <a:pt x="1016127" y="3179222"/>
                  <a:pt x="987693" y="3071178"/>
                  <a:pt x="960398" y="3030235"/>
                </a:cubicBezTo>
                <a:cubicBezTo>
                  <a:pt x="933103" y="2989292"/>
                  <a:pt x="901258" y="2975644"/>
                  <a:pt x="878512" y="2961996"/>
                </a:cubicBezTo>
                <a:cubicBezTo>
                  <a:pt x="855766" y="2948348"/>
                  <a:pt x="844393" y="2967682"/>
                  <a:pt x="823921" y="2948348"/>
                </a:cubicBezTo>
                <a:cubicBezTo>
                  <a:pt x="803449" y="2929014"/>
                  <a:pt x="793213" y="2877835"/>
                  <a:pt x="755682" y="2845990"/>
                </a:cubicBezTo>
                <a:cubicBezTo>
                  <a:pt x="718151" y="2814145"/>
                  <a:pt x="641950" y="2781163"/>
                  <a:pt x="598732" y="2757279"/>
                </a:cubicBezTo>
                <a:cubicBezTo>
                  <a:pt x="555514" y="2733395"/>
                  <a:pt x="546416" y="2745906"/>
                  <a:pt x="496374" y="2702688"/>
                </a:cubicBezTo>
                <a:cubicBezTo>
                  <a:pt x="446332" y="2659470"/>
                  <a:pt x="358759" y="2599193"/>
                  <a:pt x="298482" y="2497972"/>
                </a:cubicBezTo>
                <a:cubicBezTo>
                  <a:pt x="238204" y="2396751"/>
                  <a:pt x="182476" y="2311452"/>
                  <a:pt x="134709" y="2095363"/>
                </a:cubicBezTo>
                <a:cubicBezTo>
                  <a:pt x="86942" y="1879274"/>
                  <a:pt x="31213" y="1450507"/>
                  <a:pt x="11879" y="1201435"/>
                </a:cubicBezTo>
                <a:cubicBezTo>
                  <a:pt x="-7455" y="952363"/>
                  <a:pt x="-1769" y="756745"/>
                  <a:pt x="18703" y="600933"/>
                </a:cubicBezTo>
                <a:cubicBezTo>
                  <a:pt x="39175" y="445121"/>
                  <a:pt x="83530" y="356411"/>
                  <a:pt x="134709" y="266563"/>
                </a:cubicBezTo>
                <a:cubicBezTo>
                  <a:pt x="185888" y="176715"/>
                  <a:pt x="271186" y="103927"/>
                  <a:pt x="325777" y="61846"/>
                </a:cubicBezTo>
                <a:cubicBezTo>
                  <a:pt x="380368" y="19765"/>
                  <a:pt x="340562" y="9529"/>
                  <a:pt x="455431" y="72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58472" y="4976320"/>
            <a:ext cx="190500" cy="190500"/>
          </a:xfrm>
          <a:custGeom>
            <a:avLst/>
            <a:gdLst>
              <a:gd name="connsiteX0" fmla="*/ 0 w 190500"/>
              <a:gd name="connsiteY0" fmla="*/ 0 h 190500"/>
              <a:gd name="connsiteX1" fmla="*/ 76200 w 190500"/>
              <a:gd name="connsiteY1" fmla="*/ 38100 h 190500"/>
              <a:gd name="connsiteX2" fmla="*/ 190500 w 190500"/>
              <a:gd name="connsiteY2" fmla="*/ 19050 h 190500"/>
              <a:gd name="connsiteX3" fmla="*/ 133350 w 190500"/>
              <a:gd name="connsiteY3" fmla="*/ 190500 h 190500"/>
              <a:gd name="connsiteX4" fmla="*/ 0 w 190500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0" y="0"/>
                </a:moveTo>
                <a:lnTo>
                  <a:pt x="76200" y="38100"/>
                </a:lnTo>
                <a:lnTo>
                  <a:pt x="190500" y="19050"/>
                </a:lnTo>
                <a:lnTo>
                  <a:pt x="133350" y="190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1629" y="3121922"/>
            <a:ext cx="2140571" cy="1825823"/>
          </a:xfrm>
          <a:custGeom>
            <a:avLst/>
            <a:gdLst>
              <a:gd name="connsiteX0" fmla="*/ 58078 w 2140571"/>
              <a:gd name="connsiteY0" fmla="*/ 112544 h 1836836"/>
              <a:gd name="connsiteX1" fmla="*/ 191428 w 2140571"/>
              <a:gd name="connsiteY1" fmla="*/ 931694 h 1836836"/>
              <a:gd name="connsiteX2" fmla="*/ 410503 w 2140571"/>
              <a:gd name="connsiteY2" fmla="*/ 1322219 h 1836836"/>
              <a:gd name="connsiteX3" fmla="*/ 686728 w 2140571"/>
              <a:gd name="connsiteY3" fmla="*/ 1503194 h 1836836"/>
              <a:gd name="connsiteX4" fmla="*/ 858178 w 2140571"/>
              <a:gd name="connsiteY4" fmla="*/ 1550819 h 1836836"/>
              <a:gd name="connsiteX5" fmla="*/ 915328 w 2140571"/>
              <a:gd name="connsiteY5" fmla="*/ 1655594 h 1836836"/>
              <a:gd name="connsiteX6" fmla="*/ 1067728 w 2140571"/>
              <a:gd name="connsiteY6" fmla="*/ 1741319 h 1836836"/>
              <a:gd name="connsiteX7" fmla="*/ 1105828 w 2140571"/>
              <a:gd name="connsiteY7" fmla="*/ 1836569 h 1836836"/>
              <a:gd name="connsiteX8" fmla="*/ 1172503 w 2140571"/>
              <a:gd name="connsiteY8" fmla="*/ 1769894 h 1836836"/>
              <a:gd name="connsiteX9" fmla="*/ 1239178 w 2140571"/>
              <a:gd name="connsiteY9" fmla="*/ 1769894 h 1836836"/>
              <a:gd name="connsiteX10" fmla="*/ 1334428 w 2140571"/>
              <a:gd name="connsiteY10" fmla="*/ 1579394 h 1836836"/>
              <a:gd name="connsiteX11" fmla="*/ 1572553 w 2140571"/>
              <a:gd name="connsiteY11" fmla="*/ 1484144 h 1836836"/>
              <a:gd name="connsiteX12" fmla="*/ 1763053 w 2140571"/>
              <a:gd name="connsiteY12" fmla="*/ 1322219 h 1836836"/>
              <a:gd name="connsiteX13" fmla="*/ 1972603 w 2140571"/>
              <a:gd name="connsiteY13" fmla="*/ 969794 h 1836836"/>
              <a:gd name="connsiteX14" fmla="*/ 2077378 w 2140571"/>
              <a:gd name="connsiteY14" fmla="*/ 436394 h 1836836"/>
              <a:gd name="connsiteX15" fmla="*/ 2125003 w 2140571"/>
              <a:gd name="connsiteY15" fmla="*/ 45869 h 1836836"/>
              <a:gd name="connsiteX16" fmla="*/ 1801153 w 2140571"/>
              <a:gd name="connsiteY16" fmla="*/ 7769 h 1836836"/>
              <a:gd name="connsiteX17" fmla="*/ 162853 w 2140571"/>
              <a:gd name="connsiteY17" fmla="*/ 17294 h 1836836"/>
              <a:gd name="connsiteX18" fmla="*/ 58078 w 2140571"/>
              <a:gd name="connsiteY18" fmla="*/ 112544 h 18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571" h="1836836">
                <a:moveTo>
                  <a:pt x="58078" y="112544"/>
                </a:moveTo>
                <a:cubicBezTo>
                  <a:pt x="62841" y="264944"/>
                  <a:pt x="132691" y="730082"/>
                  <a:pt x="191428" y="931694"/>
                </a:cubicBezTo>
                <a:cubicBezTo>
                  <a:pt x="250165" y="1133306"/>
                  <a:pt x="327953" y="1226969"/>
                  <a:pt x="410503" y="1322219"/>
                </a:cubicBezTo>
                <a:cubicBezTo>
                  <a:pt x="493053" y="1417469"/>
                  <a:pt x="612116" y="1465094"/>
                  <a:pt x="686728" y="1503194"/>
                </a:cubicBezTo>
                <a:cubicBezTo>
                  <a:pt x="761341" y="1541294"/>
                  <a:pt x="820078" y="1525419"/>
                  <a:pt x="858178" y="1550819"/>
                </a:cubicBezTo>
                <a:cubicBezTo>
                  <a:pt x="896278" y="1576219"/>
                  <a:pt x="880403" y="1623844"/>
                  <a:pt x="915328" y="1655594"/>
                </a:cubicBezTo>
                <a:cubicBezTo>
                  <a:pt x="950253" y="1687344"/>
                  <a:pt x="1035978" y="1711157"/>
                  <a:pt x="1067728" y="1741319"/>
                </a:cubicBezTo>
                <a:cubicBezTo>
                  <a:pt x="1099478" y="1771481"/>
                  <a:pt x="1088365" y="1831806"/>
                  <a:pt x="1105828" y="1836569"/>
                </a:cubicBezTo>
                <a:cubicBezTo>
                  <a:pt x="1123291" y="1841332"/>
                  <a:pt x="1150278" y="1781006"/>
                  <a:pt x="1172503" y="1769894"/>
                </a:cubicBezTo>
                <a:cubicBezTo>
                  <a:pt x="1194728" y="1758782"/>
                  <a:pt x="1212191" y="1801644"/>
                  <a:pt x="1239178" y="1769894"/>
                </a:cubicBezTo>
                <a:cubicBezTo>
                  <a:pt x="1266165" y="1738144"/>
                  <a:pt x="1278866" y="1627019"/>
                  <a:pt x="1334428" y="1579394"/>
                </a:cubicBezTo>
                <a:cubicBezTo>
                  <a:pt x="1389990" y="1531769"/>
                  <a:pt x="1501116" y="1527006"/>
                  <a:pt x="1572553" y="1484144"/>
                </a:cubicBezTo>
                <a:cubicBezTo>
                  <a:pt x="1643990" y="1441282"/>
                  <a:pt x="1696378" y="1407944"/>
                  <a:pt x="1763053" y="1322219"/>
                </a:cubicBezTo>
                <a:cubicBezTo>
                  <a:pt x="1829728" y="1236494"/>
                  <a:pt x="1920216" y="1117431"/>
                  <a:pt x="1972603" y="969794"/>
                </a:cubicBezTo>
                <a:cubicBezTo>
                  <a:pt x="2024990" y="822157"/>
                  <a:pt x="2051978" y="590381"/>
                  <a:pt x="2077378" y="436394"/>
                </a:cubicBezTo>
                <a:cubicBezTo>
                  <a:pt x="2102778" y="282407"/>
                  <a:pt x="2171040" y="117306"/>
                  <a:pt x="2125003" y="45869"/>
                </a:cubicBezTo>
                <a:cubicBezTo>
                  <a:pt x="2078966" y="-25568"/>
                  <a:pt x="1801153" y="7769"/>
                  <a:pt x="1801153" y="7769"/>
                </a:cubicBezTo>
                <a:lnTo>
                  <a:pt x="162853" y="17294"/>
                </a:lnTo>
                <a:cubicBezTo>
                  <a:pt x="-122897" y="37931"/>
                  <a:pt x="53315" y="-39856"/>
                  <a:pt x="58078" y="1125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05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Starch 63-65%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Elbow Connector 25"/>
          <p:cNvCxnSpPr>
            <a:endCxn id="1045" idx="1"/>
          </p:cNvCxnSpPr>
          <p:nvPr/>
        </p:nvCxnSpPr>
        <p:spPr>
          <a:xfrm>
            <a:off x="2133600" y="3733800"/>
            <a:ext cx="4954246" cy="1876057"/>
          </a:xfrm>
          <a:prstGeom prst="bentConnector3">
            <a:avLst>
              <a:gd name="adj1" fmla="val 58358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10000" y="1828800"/>
            <a:ext cx="9938" cy="190500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2236956" y="2133600"/>
            <a:ext cx="4697244" cy="907658"/>
          </a:xfrm>
          <a:prstGeom prst="bentConnector3">
            <a:avLst>
              <a:gd name="adj1" fmla="val 60468"/>
            </a:avLst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2286000" y="2055911"/>
            <a:ext cx="4648200" cy="756746"/>
          </a:xfrm>
          <a:prstGeom prst="bentConnector3">
            <a:avLst>
              <a:gd name="adj1" fmla="val 58537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9988" y="2887368"/>
            <a:ext cx="2089183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 8-9%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28" y="2658768"/>
            <a:ext cx="219654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Fat 3-4%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Elbow Connector 56"/>
          <p:cNvCxnSpPr/>
          <p:nvPr/>
        </p:nvCxnSpPr>
        <p:spPr>
          <a:xfrm flipV="1">
            <a:off x="2286000" y="1981200"/>
            <a:ext cx="4648200" cy="602856"/>
          </a:xfrm>
          <a:prstGeom prst="bentConnector3">
            <a:avLst>
              <a:gd name="adj1" fmla="val 57052"/>
            </a:avLst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2430168"/>
            <a:ext cx="2189578" cy="30777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Fiber 3-4%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29200"/>
            <a:ext cx="185595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1,000 kg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indianagrain.com/media/images/blog_entries/2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80" y="1371600"/>
            <a:ext cx="1990420" cy="131624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Elbow Connector 52"/>
          <p:cNvCxnSpPr>
            <a:endCxn id="1043" idx="1"/>
          </p:cNvCxnSpPr>
          <p:nvPr/>
        </p:nvCxnSpPr>
        <p:spPr>
          <a:xfrm rot="16200000" flipH="1">
            <a:off x="5445070" y="2643113"/>
            <a:ext cx="2140062" cy="990598"/>
          </a:xfrm>
          <a:prstGeom prst="bentConnector2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4" descr="http://sdcorn.s3.amazonaws.com/legacy-content/sdcornblog/uploads/2011/04/corno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833590" cy="12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8" descr="http://www.purenature.co.nz/ic/249944755/Clear%20Liquid(copy)s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91"/>
          <a:stretch/>
        </p:blipFill>
        <p:spPr bwMode="auto">
          <a:xfrm>
            <a:off x="7087846" y="4953000"/>
            <a:ext cx="760754" cy="13137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819400" y="3962400"/>
            <a:ext cx="193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Ethanol Dry Mill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0" name="TextBox 1049"/>
          <p:cNvSpPr txBox="1"/>
          <p:nvPr/>
        </p:nvSpPr>
        <p:spPr>
          <a:xfrm>
            <a:off x="7772400" y="5257800"/>
            <a:ext cx="1371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400-420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62800" y="2612648"/>
            <a:ext cx="190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275-290 kg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istillers Grains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(@10% moisture)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5" name="Elbow Connector 1054"/>
          <p:cNvCxnSpPr/>
          <p:nvPr/>
        </p:nvCxnSpPr>
        <p:spPr>
          <a:xfrm>
            <a:off x="1981200" y="2055912"/>
            <a:ext cx="1066800" cy="378372"/>
          </a:xfrm>
          <a:prstGeom prst="bentConnector3">
            <a:avLst>
              <a:gd name="adj1" fmla="val 66173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467600" y="3739515"/>
            <a:ext cx="190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10-15 kg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orn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istillers Oil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8600" y="1861376"/>
            <a:ext cx="2008356" cy="414006"/>
          </a:xfrm>
          <a:custGeom>
            <a:avLst/>
            <a:gdLst>
              <a:gd name="connsiteX0" fmla="*/ 101913 w 2039831"/>
              <a:gd name="connsiteY0" fmla="*/ 400571 h 414006"/>
              <a:gd name="connsiteX1" fmla="*/ 1673538 w 2039831"/>
              <a:gd name="connsiteY1" fmla="*/ 400571 h 414006"/>
              <a:gd name="connsiteX2" fmla="*/ 1968813 w 2039831"/>
              <a:gd name="connsiteY2" fmla="*/ 381521 h 414006"/>
              <a:gd name="connsiteX3" fmla="*/ 2035488 w 2039831"/>
              <a:gd name="connsiteY3" fmla="*/ 276746 h 414006"/>
              <a:gd name="connsiteX4" fmla="*/ 1883088 w 2039831"/>
              <a:gd name="connsiteY4" fmla="*/ 38621 h 414006"/>
              <a:gd name="connsiteX5" fmla="*/ 1749738 w 2039831"/>
              <a:gd name="connsiteY5" fmla="*/ 521 h 414006"/>
              <a:gd name="connsiteX6" fmla="*/ 1340163 w 2039831"/>
              <a:gd name="connsiteY6" fmla="*/ 38621 h 414006"/>
              <a:gd name="connsiteX7" fmla="*/ 1073463 w 2039831"/>
              <a:gd name="connsiteY7" fmla="*/ 57671 h 414006"/>
              <a:gd name="connsiteX8" fmla="*/ 616263 w 2039831"/>
              <a:gd name="connsiteY8" fmla="*/ 19571 h 414006"/>
              <a:gd name="connsiteX9" fmla="*/ 435288 w 2039831"/>
              <a:gd name="connsiteY9" fmla="*/ 19571 h 414006"/>
              <a:gd name="connsiteX10" fmla="*/ 263838 w 2039831"/>
              <a:gd name="connsiteY10" fmla="*/ 143396 h 414006"/>
              <a:gd name="connsiteX11" fmla="*/ 168588 w 2039831"/>
              <a:gd name="connsiteY11" fmla="*/ 229121 h 414006"/>
              <a:gd name="connsiteX12" fmla="*/ 101913 w 2039831"/>
              <a:gd name="connsiteY12" fmla="*/ 400571 h 4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9831" h="414006">
                <a:moveTo>
                  <a:pt x="101913" y="400571"/>
                </a:moveTo>
                <a:cubicBezTo>
                  <a:pt x="352738" y="429146"/>
                  <a:pt x="1362388" y="403746"/>
                  <a:pt x="1673538" y="400571"/>
                </a:cubicBezTo>
                <a:cubicBezTo>
                  <a:pt x="1984688" y="397396"/>
                  <a:pt x="1908488" y="402158"/>
                  <a:pt x="1968813" y="381521"/>
                </a:cubicBezTo>
                <a:cubicBezTo>
                  <a:pt x="2029138" y="360884"/>
                  <a:pt x="2049776" y="333896"/>
                  <a:pt x="2035488" y="276746"/>
                </a:cubicBezTo>
                <a:cubicBezTo>
                  <a:pt x="2021201" y="219596"/>
                  <a:pt x="1930713" y="84658"/>
                  <a:pt x="1883088" y="38621"/>
                </a:cubicBezTo>
                <a:cubicBezTo>
                  <a:pt x="1835463" y="-7417"/>
                  <a:pt x="1840225" y="521"/>
                  <a:pt x="1749738" y="521"/>
                </a:cubicBezTo>
                <a:cubicBezTo>
                  <a:pt x="1659251" y="521"/>
                  <a:pt x="1452876" y="29096"/>
                  <a:pt x="1340163" y="38621"/>
                </a:cubicBezTo>
                <a:cubicBezTo>
                  <a:pt x="1227451" y="48146"/>
                  <a:pt x="1194113" y="60846"/>
                  <a:pt x="1073463" y="57671"/>
                </a:cubicBezTo>
                <a:cubicBezTo>
                  <a:pt x="952813" y="54496"/>
                  <a:pt x="722625" y="25921"/>
                  <a:pt x="616263" y="19571"/>
                </a:cubicBezTo>
                <a:cubicBezTo>
                  <a:pt x="509901" y="13221"/>
                  <a:pt x="494025" y="-1066"/>
                  <a:pt x="435288" y="19571"/>
                </a:cubicBezTo>
                <a:cubicBezTo>
                  <a:pt x="376551" y="40208"/>
                  <a:pt x="308288" y="108471"/>
                  <a:pt x="263838" y="143396"/>
                </a:cubicBezTo>
                <a:cubicBezTo>
                  <a:pt x="219388" y="178321"/>
                  <a:pt x="198750" y="184671"/>
                  <a:pt x="168588" y="229121"/>
                </a:cubicBezTo>
                <a:cubicBezTo>
                  <a:pt x="138426" y="273571"/>
                  <a:pt x="-148912" y="371996"/>
                  <a:pt x="101913" y="40057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917412"/>
            <a:ext cx="1676400" cy="27699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Moisture 15%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9" name="Elbow Connector 1058"/>
          <p:cNvCxnSpPr/>
          <p:nvPr/>
        </p:nvCxnSpPr>
        <p:spPr>
          <a:xfrm>
            <a:off x="2236956" y="2343044"/>
            <a:ext cx="811044" cy="138500"/>
          </a:xfrm>
          <a:prstGeom prst="bentConnector3">
            <a:avLst>
              <a:gd name="adj1" fmla="val 45745"/>
            </a:avLst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prairiehorizon.com/wp-content/gallery/fermentation/fermentation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/>
          <a:stretch/>
        </p:blipFill>
        <p:spPr bwMode="auto">
          <a:xfrm>
            <a:off x="2819400" y="2286000"/>
            <a:ext cx="2055456" cy="17771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9988" y="2204545"/>
            <a:ext cx="208221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Ash, Other 5%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95600" y="144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290-300 kg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6553200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RFA, based on industry data and U.S. Department of Agriculture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7315200" cy="21336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23000">
                <a:srgbClr val="7FC4D7"/>
              </a:gs>
              <a:gs pos="100000">
                <a:schemeClr val="bg1"/>
              </a:gs>
              <a:gs pos="42000">
                <a:srgbClr val="90CCDC"/>
              </a:gs>
            </a:gsLst>
            <a:lin ang="10800000" scaled="1"/>
            <a:tileRect/>
          </a:gradFill>
          <a:ln>
            <a:solidFill>
              <a:schemeClr val="accent5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182880"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On average, 1 bushel of corn (56 pounds) processed by a dry mill ethanol biorefinery produces: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2.85 gallons denatured ethanol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16.5 pounds of distillers grains animal feed (10% moisture)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0.65 pounds of corn distillers oil</a:t>
            </a:r>
          </a:p>
          <a:p>
            <a:pPr marL="640080" lvl="1" indent="-285750">
              <a:buSzPct val="155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17 pounds of biogenic carbon dioxide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5720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Source: RFA and U.S. Dept. of Agriculture</a:t>
            </a:r>
            <a:endParaRPr lang="en-US" sz="9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8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1421</Words>
  <Application>Microsoft Office PowerPoint</Application>
  <PresentationFormat>On-screen Show (4:3)</PresentationFormat>
  <Paragraphs>303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Today’s U.S. Ethanol Industry: The Value-Added Market for Farmers</vt:lpstr>
      <vt:lpstr>PowerPoint Presentation</vt:lpstr>
      <vt:lpstr>Today’s Ethanol Industry</vt:lpstr>
      <vt:lpstr>PowerPoint Presentation</vt:lpstr>
      <vt:lpstr>U.S. Ethanol Plants Locations</vt:lpstr>
      <vt:lpstr>PowerPoint Presentation</vt:lpstr>
      <vt:lpstr>PowerPoint Presentation</vt:lpstr>
      <vt:lpstr>Ethanol Dry Mill Products</vt:lpstr>
      <vt:lpstr>PowerPoint Presentation</vt:lpstr>
      <vt:lpstr>Value of Ethanol Industry Output</vt:lpstr>
      <vt:lpstr>PowerPoint Presentation</vt:lpstr>
      <vt:lpstr>U.S. gasoline demand set new record in 2016; strong demand expected again in 2017…</vt:lpstr>
      <vt:lpstr>PowerPoint Presentation</vt:lpstr>
      <vt:lpstr>PowerPoint Presentation</vt:lpstr>
      <vt:lpstr>How is our ethanol used? Ethanol Supply/Demand 101</vt:lpstr>
      <vt:lpstr>Sales of E15 and E85 are expanding  as infrastructure buildout continues</vt:lpstr>
      <vt:lpstr>PowerPoint Presentation</vt:lpstr>
      <vt:lpstr>Biofuel mandates, smog concerns, octane value driving demand for U.S. ethanol exports…</vt:lpstr>
      <vt:lpstr>U.S. ethanol imports have been sparse</vt:lpstr>
      <vt:lpstr>High sugar prices mean sugarcane has not been competitive with corn as ethanol feedstock…</vt:lpstr>
      <vt:lpstr>PowerPoint Presentation</vt:lpstr>
      <vt:lpstr>PowerPoint Presentation</vt:lpstr>
      <vt:lpstr>PowerPoint Presentation</vt:lpstr>
      <vt:lpstr>Ethanol’s Future Looks Bright But Threats Remain</vt:lpstr>
      <vt:lpstr>Thank You</vt:lpstr>
      <vt:lpstr>Ethanol is the lowest-cost and cleanest source of octane for gasoline</vt:lpstr>
      <vt:lpstr>PowerPoint Presentation</vt:lpstr>
      <vt:lpstr>PowerPoint Presentation</vt:lpstr>
      <vt:lpstr>PowerPoint Presentation</vt:lpstr>
      <vt:lpstr>U.S. cropland continues to shrink</vt:lpstr>
      <vt:lpstr>Productivity gains ensure corn supply is sufficient to meet all demands</vt:lpstr>
      <vt:lpstr>Corn use for animal feed continues to grow…leading to increased meat supplies</vt:lpstr>
      <vt:lpstr>U.S. consumer food prices rising more slowly since adoption of the RFS</vt:lpstr>
    </vt:vector>
  </TitlesOfParts>
  <Company>Renewable Fuels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Cooper</dc:creator>
  <cp:lastModifiedBy>Bob M Dinneen</cp:lastModifiedBy>
  <cp:revision>78</cp:revision>
  <cp:lastPrinted>2017-11-01T14:51:47Z</cp:lastPrinted>
  <dcterms:created xsi:type="dcterms:W3CDTF">2015-05-27T15:45:55Z</dcterms:created>
  <dcterms:modified xsi:type="dcterms:W3CDTF">2017-11-01T20:31:46Z</dcterms:modified>
</cp:coreProperties>
</file>